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1"/>
  </p:sldMasterIdLst>
  <p:notesMasterIdLst>
    <p:notesMasterId r:id="rId29"/>
  </p:notesMasterIdLst>
  <p:sldIdLst>
    <p:sldId id="256" r:id="rId2"/>
    <p:sldId id="257" r:id="rId3"/>
    <p:sldId id="268" r:id="rId4"/>
    <p:sldId id="269" r:id="rId5"/>
    <p:sldId id="347" r:id="rId6"/>
    <p:sldId id="348" r:id="rId7"/>
    <p:sldId id="357" r:id="rId8"/>
    <p:sldId id="346" r:id="rId9"/>
    <p:sldId id="282" r:id="rId10"/>
    <p:sldId id="362" r:id="rId11"/>
    <p:sldId id="351" r:id="rId12"/>
    <p:sldId id="361" r:id="rId13"/>
    <p:sldId id="353" r:id="rId14"/>
    <p:sldId id="355" r:id="rId15"/>
    <p:sldId id="354" r:id="rId16"/>
    <p:sldId id="260" r:id="rId17"/>
    <p:sldId id="356" r:id="rId18"/>
    <p:sldId id="262" r:id="rId19"/>
    <p:sldId id="370" r:id="rId20"/>
    <p:sldId id="359" r:id="rId21"/>
    <p:sldId id="363" r:id="rId22"/>
    <p:sldId id="364" r:id="rId23"/>
    <p:sldId id="366" r:id="rId24"/>
    <p:sldId id="368" r:id="rId25"/>
    <p:sldId id="367" r:id="rId26"/>
    <p:sldId id="369" r:id="rId27"/>
    <p:sldId id="26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4"/>
    <p:restoredTop sz="94632"/>
  </p:normalViewPr>
  <p:slideViewPr>
    <p:cSldViewPr snapToGrid="0">
      <p:cViewPr varScale="1">
        <p:scale>
          <a:sx n="137" d="100"/>
          <a:sy n="137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31T04:42:19.63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0 45 18431 0,'5'-1'1632'0,"-1"1"-1312"0,-1-1-320 0,-1 1 0 16,0-1 768-16,0 1 96 0,0 0 16 0,1-1 0 15,2-1-320-15,2 2-64 0,2-2-16 0,0-1 0 16,0 1-208-16,1 1-32 0,0-1-16 0,-2 0 0 16,1-1-32-16,0 1 0 0,-1 1 0 0,2-1 0 15,0 2 0-15,0-2-16 0,-1 1 0 0,1-1 0 16,-1 2 64-16,0-2 16 0,2 1 0 0,-1-1 0 15,2 0 16-15,-1 1 16 0,-1 1 0 0,0-2 0 16,-1 0-64-16,1 1-16 0,-3 0 0 0,0 1 0 16,2 0 0-16,-2 0 0 0,1 1 0 0,-1 0 0 0,0 1-16 0,0 0-16 15,0-2 0-15,1 2 0 0,-3 1 816 0,2-1 160 16,-1 1 48-16,2 0 0 16,-2 0-1696-16,2 0-336 0,0 0-64 0,0 0 0 0,0-1 752 0,0 1 144 15,1-1 0-15,0 0 0 0,1-1 0 0,0 1 128 16,0-1-128-16,1-1 0 0,0 1 0 0,-1 1 128 15,2 1-128-15,-1 0 0 0,-1 1 0 0,1-1 0 16,-1 2 0-16,-2 0 0 0,1 0 128 0,-1 0-128 16,-1 1 0-16,1 0 128 0,1-1-128 0,-2 2 192 15,1-2-192-15,-1 1 192 0,0 0-192 0,-2-2 192 16,2 2-192-16,0-2 192 0,0 1-192 0,-1-1 0 16,2 0 0-16,0 1 128 0,0 0-128 0,0-2 0 0,1 2 0 15,-1-1 0-15,1 1 0 0,0 0 0 0,-4-1 0 16,1 2 0-16,1 1 848 0,0 0 144 0,-1 1 32 0,1 2 0 31,-2 0-1600-31,0-1-304 0,0 1-64 0,-2 1-16 0,1-2 816 0,0 0 144 0,0 0 0 0,0 1 0 16,1-1 0-16,-1 0 0 0,1 0 0 0,2 0 0 15,0 3 0-15,0-1 0 0,1 0 0 0,-1 1 0 16,1-1 0-16,-1 1 0 0,2 0 0 0,-1 0 0 16,-1 1 0-16,1 0 0 0,0-1 0 0,-1 1 0 15,-1 0 0-15,-1 0 0 0,2 0 0 0,-3 0 0 16,-2-1 144-16,1 1-144 0,1-2 160 0,-2 0-160 15,1-1 128-15,-1 0-128 0,0-1 0 0,-1 1 0 16,1-2 0-16,-1-1 128 0,0 1-128 0,0-1 0 0,1 0 0 0,-1-1 0 16,0 2 128-16,0-2-128 0,0 2 0 15,0-2 0-15,0 2 0 0,1-2 0 0,0 0 0 0,-1 0 0 16,1 1 0-16,-1 0 0 0,0 1 0 0,-1 0 0 16,1-1 128-16,0 2-128 0,-1-2 0 0,0 0 0 15,-1 0 0-15,0-2 0 0,0 1 0 0,1-1 0 16,-1 0 128-16,0 1-128 0,0 0 0 0,0 1 0 15,-1 0 0-15,1 0 0 0,0-1 0 0,-1 0 0 16,2 0 0-16,-1 0 0 0,0-1 0 0,1 0-128 16,0-1 128-16,0-2-208 15,1 0-528-15,2-2-96 0</inkml:trace>
  <inkml:trace contextRef="#ctx0" brushRef="#br0" timeOffset="1">-15 82 19343 0,'0'0'1728'0,"0"0"-1392"16,1 0-336-16,-1 0 0 0,0 0 800 0,0 0 96 16,0 0 0-16,0 0 16 0,0 0-544 0,1-1-112 15,-1 1-32-15,0 0 0 0,1-1-224 0,0 0 144 16,0 0-144-16,1-1 128 0,0 1 64 0,0-1 0 15,0 1 0-15,-1-1 0 0,1 0 112 0,1 0 16 16,0 0 16-16,1 0 0 0,-2 1 112 0,2-1 32 16,-2 1 0-16,2 0 0 0,-3-1 144 0,2 2 16 15,0-1 16-15,0 0 0 0,-1 0-112 0,-1 1-32 0,0 0 0 0,1 0 0 16,-1 0-144-16,1 0-48 0,-1 0 0 0,1 0 0 16,-1 1-128-16,0 0-48 0,0 0 0 0,0-1 0 15,0 1-144-15,0 0 160 0,0-1-160 0,1 0 160 16,1 0-160-16,1 0 0 0,-1 0 0 0,1 0 0 15,0-1 0-15,0-1 0 0,1 0 0 0,1 0 0 16,-1 0 128-16,2 1-128 0,-1-1 128 0,-1 1-128 16,1 0 256-16,-1 0-16 0,-1 0-16 0,-2 0 0 15,2 2 48-15,-1-1 16 0,1 0 0 0,-3 0 0 16,2 1-128-16,0-1-32 0,-1 1 0 0,1-1 0 16,-1 0-128-16,0 0 0 0,2 0 0 0,1 0 128 15,-1 0-128-15,1 0 0 0,0-2 0 0,1 1 0 0,1 0 0 0,-1 1 0 16,1-1 0-16,1 0 0 0,-1 0 0 0,0 0 0 15,-1 0 0-15,-1 0 0 0,0 1 0 0,-1 0 0 16,0 0 0-16,-1 0 0 0,-1 1 0 0,0 0 0 16,-1 0 0-16,1 1 0 0,-1-1 128 0,0 0-128 15,0 1 192-15,-1 0-64 0,2-2 32 0,-1 1 0 16,0 1 0-16,0-1 0 0,-1 0-160 0,2 0 128 16,-1 0-128-16,1 0 128 0,0-1-128 0,0 0 0 15,1 0 0-15,-1 0 128 0,1 1-128 0,1-1 0 16,-1 1 0-16,-1 0 0 0,2-1 0 0,-1 1 0 15,0 0 0-15,-1 0 0 0,-1 1 0 0,2-1 0 16,-1 2 0-16,-1-1 0 0,1 1 0 0,-1-2 0 16,1 2 0-16,-1 0 0 0,0 0 144 0,1 0-144 0,-1-1 160 15,0 1-160-15,1 0 128 0,0 0-128 0,1 0 0 0,-1-2 144 16,1 2-144-16,0-2 0 0,0 1 144 0,-1 0-144 16,1 0 0-16,-1-1 0 0,1 1 0 0,0 0 0 15,-1 0 0-15,2 0 0 0,0 0 0 0,0 0 0 16,-1-1 0-16,1 1 0 0,0 1 0 0,-1-1 0 15,-1 1 0-15,2-1 0 0,-1 0 0 0,0 1 0 16,0 0 0-16,-1 0 0 0,1 0 0 0,1-1 128 16,-3 1-128-16,2 0 0 0,-2-1 0 0,0 1 0 15,1-2 0-15,-1 2 0 0,0-1 0 0,0 0 0 16,1 0 0-16,-1 0 0 0,-1 0 0 0,1 0 128 16,0 0-128-16,0 0 0 0,0 0 0 0,0 0 0 15,0 0 0-15,0 0 0 0,0 0 0 0,0 0 0 16,0 1 0-16,0-1 0 0,1 0 0 0,-2 0 0 0,0 1 0 0,1 0 0 15,1 0 0-15,-1-1 0 0,0 1 0 0,0-1 0 16,-1 1 0-16,0 0 0 0,0 0 0 0,0-1 0 16,0 2 0-16,0-2 0 0,1 0 0 0,-1 1 0 15,1 0 0-15,-1-1 0 0,0 1 0 0,0-1 128 16,0 0-128-16,0 1 0 0,1 0 0 0,-1-1 0 16,1 1 0-16,0-2 0 0,0 2 0 0,0-1 0 15,0 0 0-15,0 1 0 0,0-1 0 0,0 0 0 16,0 1 0-16,-1-1 0 0,0 1 0 0,0-1 0 15,1 1 0-15,-1 0 0 0,-1 0 0 0,1 0 0 16,0-1 0-16,-1 1 0 0,1 1 0 0,-1-1 0 16,1 0 0-16,-1 0 0 0,1 0 0 0,0 0 0 15,0 0 0-15,0-1 0 0,0 1 0 0,2-1 0 0,-2-1 0 16,0 0 0-16,1 0 0 0,-1 0 0 0,1 0 0 0,-1 0 0 16,1 1 0-16,-1 0 0 0,0 1 0 15,0-1 0-15,0 0 0 0,0-1 0 0,-1 2 0 0,0 0 0 16,0 0 0-16,-1 0 0 0,1-1 0 0,0 1 128 15,0 1-128-15,-1-1 0 0,1 0 0 0,0 0 0 16,0 0 0-16,-1 0 0 0,1-1 0 0,1-1 0 16,-1 2 0-16,0-2 0 0,1 1 0 0,0-1 0 15,0 0 0-15,1 0 0 0,-1 0 0 0,0-1 0 16,1 1 0-16,-1 0 0 0,0-1 0 0,1 0 0 16,-1 1 0-16,0-1 0 0,1 1 0 0,-1-1 0 15,1 1 0-15,-1 0 0 0,0 0 0 0,0 0 0 16,0 0 0-16,0 1 0 0,-1-1 0 0,1 0 0 15,-1 1 0-15,0-2 0 0,0 1-144 0,1 0 144 16,-2 0-768-16,2 0-64 0,0 0-32 0,0-1-9984 16,2 1-2000-16</inkml:trace>
  <inkml:trace contextRef="#ctx0" brushRef="#br0" timeOffset="2">25 57 20559 0,'2'0'896'0,"-1"0"208"0,1 0-880 0,-1 0-224 0,0 0 0 0,0-1 0 15,1 0 304-15,0 0 16 0,2 0 0 0,2-1 0 0,0-1 0 0,3 0 0 16,-1 0 0-16,0-1 0 0,2 0-64 0,2 0 0 16,-2 0 0-16,2 0 0 0,-1 1 32 0,2 1 0 15,-1-1 0-15,0 0 0 0,1 1-16 0,-1-1 0 16,1 2 0-16,0 1 0 0,-1-2 0 0,1 1 0 15,-4 0 0-15,3 1 0 0,-2 0-16 0,1-1-16 16,0 1 0-16,0-1 0 0,0 1-112 0,0-1-128 16,0 1 176-16,2 0-176 0,0 0 144 0,0-1-144 15,2 1 0-15,-1-1 144 0,-1 1-144 0,0 1 0 16,0-1 0-16,1 1 128 0,-1 1-128 0,-1 0 0 16,0 2 0-16,0-2 128 0,0 1-128 0,-1 0 128 15,1 1-128-15,1-2 128 0,-1 3-128 0,2-1 160 16,0-1-160-16,0 1 160 0,-1 0-160 0,-1-1 0 0,-1 0 0 0,1 0 0 15,0 2 0-15,-1-2 0 0,2 2 0 0,-2 0 0 16,0 0 0-16,-1 1 0 0,2-1 0 0,-2 2 128 16,1-1-128-16,-1 1 128 0,-1-1-128 0,1 0 128 15,0 1-128-15,0 0 160 0,0-1-160 0,0 1 160 16,0-2-160-16,2 2 128 0,2-1-128 0,2 0 128 16,1 1-128-16,-1-1 0 0,0 0 0 0,0 0 0 15,0-1 0-15,0 1 0 0,-3 0 0 0,0-1 0 16,0 4 0-16,-3-2 0 0,1 1 0 0,-1 3 0 15,0-2 0-15,0 1 128 0,1 1-128 0,-1 1 0 16,-1-2 128-16,0 2-128 0,2 0 128 0,0 0-128 16,0 0 0-16,0 0 0 0,-1 0 128 0,1 0-128 15,0 0 0-15,1-1 0 0,-1-1 0 0,0 1 128 0,1 1-128 0,0-2 0 16,1 1 0-16,0 1 0 0,1 1 0 0,-1 2 0 16,1 1 0-16,-2 1 0 0,1 1 0 0,-2-1 0 15,0 1 0-15,-1 1 128 0,-1 0-128 0,-1 0 128 16,-1-2-128-16,-2 1 128 0,1-1-128 0,-2-3 0 15,-1 0 0-15,2 1 0 0,-2 0 0 0,0-1 128 16,1 0-128-16,-1-1 0 0,1 0 0 0,0 1 128 16,1-1-128-16,-1 1 0 0,0 0 0 0,-1-1 0 15,1 1 0-15,0 1 0 0,-1-1 0 0,0 1 0 16,-2-1 0-16,0-1 0 0,-1 2 128 0,-1-1-128 16,1 0 0-16,-3 1 128 0,0-1 0 0,-1 0-128 15,1-1 192-15,0 1-64 0,-1-2 0 0,0 0-128 16,1 0 192-16,0-1-64 0,0-1-128 0,0 2 128 0,2-3-128 0,-1-2 128 15,2 1-128-15,-2-2 0 0,3 0 0 0,-2 0 0 16,1 2 0-16,0-1 0 0,0 1 0 0,-1-1 0 16,1 1 0-16,0 2 0 0,0 1 0 0,1 0 0 15,-1 2 0-15,-1-1 0 0,0 0 0 0,-1-1 0 16,0 2 0-16,-1-1 0 0,2 1 0 0,-2-2 0 16,1-1 128-16,-2 1-128 0,0-1 128 0,2-2-128 15,-1 0 144-15,2 0-144 0,-1-2 160 0,0-1-160 16,0-1 0-16,1-1 0 0,0 0 0 0,0-1 0 15,-1 1-192-15,1-2-128 0,0-1-16 0,0 0-9168 16,-1 0-1824-16</inkml:trace>
  <inkml:trace contextRef="#ctx0" brushRef="#br0" timeOffset="3">432 469 20671 0,'2'-1'912'0,"-1"0"192"0,1 0-880 0,-1 1-224 16,0 0 0-16,0-1 0 0,1 0 480 0,1 0 48 0,-1-1 16 0,3 0 0 15,1 0 0-15,-1-1 0 0,1 2 0 0,-1-1 0 16,2 0-64-16,-3 1-16 0,2 0 0 0,-1 0 0 16,0 2-80-16,0-1-32 0,-1 1 0 0,1 1 0 15,0-1-64-15,0 0-16 0,0 1 0 0,-1-1 0 16,1 0-128-16,-1 0-16 0,1 0-128 0,-2 0 192 15,3 1-192-15,-2-1 0 0,0 1 128 0,2-1-128 16,-1 0 0-16,1-1 0 0,-1 1 128 0,1 0-128 16,2 0 0-16,-2 0 0 0,0 1 0 0,1-1 0 15,-2 1 0-15,2 0 128 0,-2 0-128 0,0 0 0 16,0 1 144-16,-1 0-144 0,1 1 128 0,-1-1-128 16,0 1 0-16,0 0 0 0,1-1 0 0,0 2 0 0,-1 0 0 15,1-1 128-15,0 2-128 0,1-1 0 0,-2 0 0 0,1 0 0 16,1 0 0-16,-2 1 0 0,2-1 0 0,-1 0 128 15,0 0-128-15,1-1 0 0,-1 2 0 0,2-1 0 16,-1 1 0-16,2 1 0 0,0-1 0 0,0 0 0 16,1 0 0-16,-2 0 0 0,1 0 0 0,1 1 0 15,-1-1 0-15,-1 0 0 0,0 1 0 0,-1 0 0 16,1-1 128-16,-2 1-128 0,0-1 0 0,-1 1 192 16,-1 0-192-16,-1 0 192 0,1-1 48 0,0 0 16 15,-2 1 0-15,0 0 0 0,1 1-128 0,0-1 0 16,-2 1-128-16,1-1 192 0,-1 0-192 0,0 1 176 15,1-3-176-15,0 1 160 0,1 0-160 0,-2-3 0 16,1 2 0-16,-1-1 0 0,1-1 0 0,0 1 128 16,1 1-128-16,-1-1 0 0,0 2 0 0,0-1 0 0,-1 0 0 15,0 1 0-15,-1-2 128 0,0 2-128 0,0-1 128 0,0 0-128 16,-1 0 128-16,-1 0-128 0,1 0 0 0,0 0 128 16,1-1-128-16,-1 0-192 0,1-2 32 0,-1-1-9344 15,1-2-1872-15</inkml:trace>
  <inkml:trace contextRef="#ctx0" brushRef="#br0" timeOffset="4">471 470 18431 0,'3'-3'1632'0,"0"1"-1312"0,2 0-320 0,-3 1 0 16,1 0 832-16,-2 1 80 0,1-1 32 0,2-1 0 15,1 0-240-15,3 0-64 0,1-1 0 0,1 0 0 16,0 1-208-16,-1 0-48 0,1 0-16 0,-1 1 0 16,0 0-80-16,1-1-16 0,0 1 0 0,-1-1 0 15,1 0-112-15,-1 1-32 0,0-1 0 0,-1 0 0 16,1-1-128-16,0 0 192 0,0 0-192 0,0 0 192 16,0 1-192-16,0-1 0 0,0 1 144 0,0 0-144 15,0 0 144-15,-1 1-144 0,-1 1 192 0,0 0-192 16,0 1 256-16,0 0-64 0,0 1-16 0,-1 0 0 15,1 1 0-15,-1-1 0 0,1 0 0 0,-2 1 0 0,2 0-48 0,-1 0-128 16,1-1 192-16,-1 0-64 0,2 1-128 0,-1 0 0 16,0-1 0-16,0 1 128 0,1-1-128 0,2 1 0 15,0 1 0-15,1-1 0 0,2 2 0 0,-2-1 0 16,0 0 0-16,0-1 0 0,-1 1 0 0,-1 1 160 16,1-1-160-16,-3 3 160 0,1 0 128 0,-1 0 32 15,-2-2 0-15,0 2 0 0,0 0 80 0,-1 0 32 16,-1 0 0-16,1 0 0 0,-1-1-144 0,0 1-32 15,0 0 0-15,-1-1 0 0,2 1-128 0,0-1-128 16,0 0 144-16,0 0-144 0,1 0 0 0,0 0 128 16,2 0-128-16,-2 1 0 0,3-1 0 0,-1 0 0 15,3 0 0-15,-1 1 0 0,-2-1 0 0,2 1 0 0,0 0 0 16,-1 1 0-16,2 1 0 0,-1-1 0 0,0-1 0 0,-1 3 0 16,1-1 0-16,-2 1 0 0,1 1 0 0,-2 0 0 15,1 0 0-15,-3 1 0 0,2-1 128 0,-1-2-128 16,0 1 0-16,0 0 128 0,-1 0-128 0,0 0 0 15,0 0 128-15,0 0-128 0,1-1 0 0,0 1 0 16,0 0 0-16,0 1 128 0,0 2-128 0,1-2 0 16,-1 1 0-16,0 0 0 0,0-1 128 0,1 0-128 15,-1 0 0-15,-1 1 0 0,-2 1 0 0,2-2 0 16,-1 1 0-16,-1-1 0 0,0 0 0 0,-2 0 0 16,1-1 0-16,0 0 0 0,-1-1 128 0,0 0-128 15,0-1 0-15,1 2 0 0,0 0 0 0,-1 0 0 16,1 1 0-16,0-1 0 0,0-2 0 0,0 2 0 0,1-2 0 15,-1 1 0-15,0 2 0 0,0-2 0 0,0 0 0 0,-1 0 0 16,1 1 0-16,0-2 0 0,0 1 128 0,-1 0-128 16,0-1 0-16,0 0 0 0,0 1 128 0,1-2-128 15,-1 0 0-15,1 0 0 0,-1 0 0 0,0 0 0 16,-1 0 0-16,1-1 0 0,0-1 0 0,-1-1 128 16,1 0-128-16,-1-1 0 0,1-2 0 0,-1 1 0 15,1 1 128-15,-2 0-128 0,2-1 0 0,-1 0-160 16,0-1 32-16,-1-1 0 15,2 1-640-15,-1-1-128 0,-1 1-32 0</inkml:trace>
  <inkml:trace contextRef="#ctx0" brushRef="#br0" timeOffset="5">848 946 21359 0,'3'0'944'0,"-1"0"208"0,-1 0-928 0,1 0-224 0,0 0 0 0,-1 0 0 15,1 1 640-15,0-1 64 0,2 0 32 0,1 1 0 16,3-1-272-16,0 0-48 0,0 1-16 0,1-2 0 15,-1 1-112-15,0-1-32 0,2 1 0 0,-1-1 0 16,-1-1-256-16,2-1 128 0,2 1-128 0,-1 1 0 16,-1-2 160-16,1 1-160 0,-3 0 128 0,1-1-128 0,-2 2 192 0,0 1-32 15,0-1-16-15,0 1 0 0,0-1 16 0,0 1 0 16,0 1 0-16,0-1 0 0,0 1-16 0,-2 0 0 16,2 1 0-16,-1 1 0 0,0-1 48 0,-1 0 16 15,-1 0 0-15,2-1 0 0,-1 0-16 0,2 1-16 16,-1 0 0-16,1 0 0 0,0 0-176 0,1-1 0 15,-2 0 144-15,1 0-144 0,0-1 0 0,-1 1 0 16,1 0 0-16,0 0 0 0,0 1 0 0,-1 0 128 16,1 1-128-16,0 0 0 0,-1 0 0 0,-1 2 128 15,2-1-128-15,-1 1 0 0,1 1 192 0,-1-2-48 16,0 1 0-16,-1 1 0 0,3 0 48 0,-3 1 0 16,1-1 0-16,1 1 0 0,-3-2-64 0,1 1 0 15,0-1 0-15,0 1 0 0,1-1-128 0,-3 1 128 0,2-1-128 16,0 1 128-16,0 0-128 0,1-2 0 0,0-1 144 0,1 1-144 15,-1 0 0-15,-1 1 128 0,-2 1-128 0,3-2 0 16,-2 3 0-16,-1-2 128 0,1 2-128 0,-1 1 0 16,0 0 144-16,-1-1-144 0,-1 0 192 0,1 1-192 15,1-2 256-15,-2 2-48 0,1-2-16 0,-1 1 0 16,0 0-32-16,0 1-16 0,1-1 0 0,-2-1 0 16,0 1-144-16,1 0 192 0,-1-1-192 0,1 0 192 15,-1 0-64-15,0 0-128 0,0 0 192 0,0 0-64 16,0-1-128-16,0 2 0 0,0-2 144 0,1 1-144 15,-3-2 0-15,1 1 0 0,1 1 0 0,0-2 128 16,0 1-128-16,-1-1 0 0,0 1 0 0,-1 0 128 16,1-1-128-16,-1-2-192 0,0 1 64 0,2-2 0 15,-2-1-1856-15,2 0-352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31T04:42:19.6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0 45 18431 0,'5'-1'1632'0,"-1"1"-1312"0,-1-1-320 0,-1 1 0 16,0-1 768-16,0 1 96 0,0 0 16 0,1-1 0 15,2-1-320-15,2 2-64 0,2-2-16 0,0-1 0 16,0 1-208-16,1 1-32 0,0-1-16 0,-2 0 0 16,1-1-32-16,0 1 0 0,-1 1 0 0,2-1 0 15,0 2 0-15,0-2-16 0,-1 1 0 0,1-1 0 16,-1 2 64-16,0-2 16 0,2 1 0 0,-1-1 0 15,2 0 16-15,-1 1 16 0,-1 1 0 0,0-2 0 16,-1 0-64-16,1 1-16 0,-3 0 0 0,0 1 0 16,2 0 0-16,-2 0 0 0,1 1 0 0,-1 0 0 0,0 1-16 0,0 0-16 15,0-2 0-15,1 2 0 0,-3 1 816 0,2-1 160 16,-1 1 48-16,2 0 0 16,-2 0-1696-16,2 0-336 0,0 0-64 0,0 0 0 0,0-1 752 0,0 1 144 15,1-1 0-15,0 0 0 0,1-1 0 0,0 1 128 16,0-1-128-16,1-1 0 0,0 1 0 0,-1 1 128 15,2 1-128-15,-1 0 0 0,-1 1 0 0,1-1 0 16,-1 2 0-16,-2 0 0 0,1 0 128 0,-1 0-128 16,-1 1 0-16,1 0 128 0,1-1-128 0,-2 2 192 15,1-2-192-15,-1 1 192 0,0 0-192 0,-2-2 192 16,2 2-192-16,0-2 192 0,0 1-192 0,-1-1 0 16,2 0 0-16,0 1 128 0,0 0-128 0,0-2 0 0,1 2 0 15,-1-1 0-15,1 1 0 0,0 0 0 0,-4-1 0 16,1 2 0-16,1 1 848 0,0 0 144 0,-1 1 32 0,1 2 0 31,-2 0-1600-31,0-1-304 0,0 1-64 0,-2 1-16 0,1-2 816 0,0 0 144 0,0 0 0 0,0 1 0 16,1-1 0-16,-1 0 0 0,1 0 0 0,2 0 0 15,0 3 0-15,0-1 0 0,1 0 0 0,-1 1 0 16,1-1 0-16,-1 1 0 0,2 0 0 0,-1 0 0 16,-1 1 0-16,1 0 0 0,0-1 0 0,-1 1 0 15,-1 0 0-15,-1 0 0 0,2 0 0 0,-3 0 0 16,-2-1 144-16,1 1-144 0,1-2 160 0,-2 0-160 15,1-1 128-15,-1 0-128 0,0-1 0 0,-1 1 0 16,1-2 0-16,-1-1 128 0,0 1-128 0,0-1 0 0,1 0 0 0,-1-1 0 16,0 2 128-16,0-2-128 0,0 2 0 15,0-2 0-15,0 2 0 0,1-2 0 0,0 0 0 0,-1 0 0 16,1 1 0-16,-1 0 0 0,0 1 0 0,-1 0 0 16,1-1 128-16,0 2-128 0,-1-2 0 0,0 0 0 15,-1 0 0-15,0-2 0 0,0 1 0 0,1-1 0 16,-1 0 128-16,0 1-128 0,0 0 0 0,0 1 0 15,-1 0 0-15,1 0 0 0,0-1 0 0,-1 0 0 16,2 0 0-16,-1 0 0 0,0-1 0 0,1 0-128 16,0-1 128-16,0-2-208 15,1 0-528-15,2-2-96 0</inkml:trace>
  <inkml:trace contextRef="#ctx0" brushRef="#br0" timeOffset="1">-15 82 19343 0,'0'0'1728'0,"0"0"-1392"16,1 0-336-16,-1 0 0 0,0 0 800 0,0 0 96 16,0 0 0-16,0 0 16 0,0 0-544 0,1-1-112 15,-1 1-32-15,0 0 0 0,1-1-224 0,0 0 144 16,0 0-144-16,1-1 128 0,0 1 64 0,0-1 0 15,0 1 0-15,-1-1 0 0,1 0 112 0,1 0 16 16,0 0 16-16,1 0 0 0,-2 1 112 0,2-1 32 16,-2 1 0-16,2 0 0 0,-3-1 144 0,2 2 16 15,0-1 16-15,0 0 0 0,-1 0-112 0,-1 1-32 0,0 0 0 0,1 0 0 16,-1 0-144-16,1 0-48 0,-1 0 0 0,1 0 0 16,-1 1-128-16,0 0-48 0,0 0 0 0,0-1 0 15,0 1-144-15,0 0 160 0,0-1-160 0,1 0 160 16,1 0-160-16,1 0 0 0,-1 0 0 0,1 0 0 15,0-1 0-15,0-1 0 0,1 0 0 0,1 0 0 16,-1 0 128-16,2 1-128 0,-1-1 128 0,-1 1-128 16,1 0 256-16,-1 0-16 0,-1 0-16 0,-2 0 0 15,2 2 48-15,-1-1 16 0,1 0 0 0,-3 0 0 16,2 1-128-16,0-1-32 0,-1 1 0 0,1-1 0 16,-1 0-128-16,0 0 0 0,2 0 0 0,1 0 128 15,-1 0-128-15,1 0 0 0,0-2 0 0,1 1 0 0,1 0 0 0,-1 1 0 16,1-1 0-16,1 0 0 0,-1 0 0 0,0 0 0 15,-1 0 0-15,-1 0 0 0,0 1 0 0,-1 0 0 16,0 0 0-16,-1 0 0 0,-1 1 0 0,0 0 0 16,-1 0 0-16,1 1 0 0,-1-1 128 0,0 0-128 15,0 1 192-15,-1 0-64 0,2-2 32 0,-1 1 0 16,0 1 0-16,0-1 0 0,-1 0-160 0,2 0 128 16,-1 0-128-16,1 0 128 0,0-1-128 0,0 0 0 15,1 0 0-15,-1 0 128 0,1 1-128 0,1-1 0 16,-1 1 0-16,-1 0 0 0,2-1 0 0,-1 1 0 15,0 0 0-15,-1 0 0 0,-1 1 0 0,2-1 0 16,-1 2 0-16,-1-1 0 0,1 1 0 0,-1-2 0 16,1 2 0-16,-1 0 0 0,0 0 144 0,1 0-144 0,-1-1 160 15,0 1-160-15,1 0 128 0,0 0-128 0,1 0 0 0,-1-2 144 16,1 2-144-16,0-2 0 0,0 1 144 0,-1 0-144 16,1 0 0-16,-1-1 0 0,1 1 0 0,0 0 0 15,-1 0 0-15,2 0 0 0,0 0 0 0,0 0 0 16,-1-1 0-16,1 1 0 0,0 1 0 0,-1-1 0 15,-1 1 0-15,2-1 0 0,-1 0 0 0,0 1 0 16,0 0 0-16,-1 0 0 0,1 0 0 0,1-1 128 16,-3 1-128-16,2 0 0 0,-2-1 0 0,0 1 0 15,1-2 0-15,-1 2 0 0,0-1 0 0,0 0 0 16,1 0 0-16,-1 0 0 0,-1 0 0 0,1 0 128 16,0 0-128-16,0 0 0 0,0 0 0 0,0 0 0 15,0 0 0-15,0 0 0 0,0 0 0 0,0 0 0 16,0 1 0-16,0-1 0 0,1 0 0 0,-2 0 0 0,0 1 0 0,1 0 0 15,1 0 0-15,-1-1 0 0,0 1 0 0,0-1 0 16,-1 1 0-16,0 0 0 0,0 0 0 0,0-1 0 16,0 2 0-16,0-2 0 0,1 0 0 0,-1 1 0 15,1 0 0-15,-1-1 0 0,0 1 0 0,0-1 128 16,0 0-128-16,0 1 0 0,1 0 0 0,-1-1 0 16,1 1 0-16,0-2 0 0,0 2 0 0,0-1 0 15,0 0 0-15,0 1 0 0,0-1 0 0,0 0 0 16,0 1 0-16,-1-1 0 0,0 1 0 0,0-1 0 15,1 1 0-15,-1 0 0 0,-1 0 0 0,1 0 0 16,0-1 0-16,-1 1 0 0,1 1 0 0,-1-1 0 16,1 0 0-16,-1 0 0 0,1 0 0 0,0 0 0 15,0 0 0-15,0-1 0 0,0 1 0 0,2-1 0 0,-2-1 0 16,0 0 0-16,1 0 0 0,-1 0 0 0,1 0 0 0,-1 0 0 16,1 1 0-16,-1 0 0 0,0 1 0 15,0-1 0-15,0 0 0 0,0-1 0 0,-1 2 0 0,0 0 0 16,0 0 0-16,-1 0 0 0,1-1 0 0,0 1 128 15,0 1-128-15,-1-1 0 0,1 0 0 0,0 0 0 16,0 0 0-16,-1 0 0 0,1-1 0 0,1-1 0 16,-1 2 0-16,0-2 0 0,1 1 0 0,0-1 0 15,0 0 0-15,1 0 0 0,-1 0 0 0,0-1 0 16,1 1 0-16,-1 0 0 0,0-1 0 0,1 0 0 16,-1 1 0-16,0-1 0 0,1 1 0 0,-1-1 0 15,1 1 0-15,-1 0 0 0,0 0 0 0,0 0 0 16,0 0 0-16,0 1 0 0,-1-1 0 0,1 0 0 15,-1 1 0-15,0-2 0 0,0 1-144 0,1 0 144 16,-2 0-768-16,2 0-64 0,0 0-32 0,0-1-9984 16,2 1-2000-16</inkml:trace>
  <inkml:trace contextRef="#ctx0" brushRef="#br0" timeOffset="2">25 57 20559 0,'2'0'896'0,"-1"0"208"0,1 0-880 0,-1 0-224 0,0 0 0 0,0-1 0 15,1 0 304-15,0 0 16 0,2 0 0 0,2-1 0 0,0-1 0 0,3 0 0 16,-1 0 0-16,0-1 0 0,2 0-64 0,2 0 0 16,-2 0 0-16,2 0 0 0,-1 1 32 0,2 1 0 15,-1-1 0-15,0 0 0 0,1 1-16 0,-1-1 0 16,1 2 0-16,0 1 0 0,-1-2 0 0,1 1 0 15,-4 0 0-15,3 1 0 0,-2 0-16 0,1-1-16 16,0 1 0-16,0-1 0 0,0 1-112 0,0-1-128 16,0 1 176-16,2 0-176 0,0 0 144 0,0-1-144 15,2 1 0-15,-1-1 144 0,-1 1-144 0,0 1 0 16,0-1 0-16,1 1 128 0,-1 1-128 0,-1 0 0 16,0 2 0-16,0-2 128 0,0 1-128 0,-1 0 128 15,1 1-128-15,1-2 128 0,-1 3-128 0,2-1 160 16,0-1-160-16,0 1 160 0,-1 0-160 0,-1-1 0 0,-1 0 0 0,1 0 0 15,0 2 0-15,-1-2 0 0,2 2 0 0,-2 0 0 16,0 0 0-16,-1 1 0 0,2-1 0 0,-2 2 128 16,1-1-128-16,-1 1 128 0,-1-1-128 0,1 0 128 15,0 1-128-15,0 0 160 0,0-1-160 0,0 1 160 16,0-2-160-16,2 2 128 0,2-1-128 0,2 0 128 16,1 1-128-16,-1-1 0 0,0 0 0 0,0 0 0 15,0-1 0-15,0 1 0 0,-3 0 0 0,0-1 0 16,0 4 0-16,-3-2 0 0,1 1 0 0,-1 3 0 15,0-2 0-15,0 1 128 0,1 1-128 0,-1 1 0 16,-1-2 128-16,0 2-128 0,2 0 128 0,0 0-128 16,0 0 0-16,0 0 0 0,-1 0 128 0,1 0-128 15,0 0 0-15,1-1 0 0,-1-1 0 0,0 1 128 0,1 1-128 0,0-2 0 16,1 1 0-16,0 1 0 0,1 1 0 0,-1 2 0 16,1 1 0-16,-2 1 0 0,1 1 0 0,-2-1 0 15,0 1 0-15,-1 1 128 0,-1 0-128 0,-1 0 128 16,-1-2-128-16,-2 1 128 0,1-1-128 0,-2-3 0 15,-1 0 0-15,2 1 0 0,-2 0 0 0,0-1 128 16,1 0-128-16,-1-1 0 0,1 0 0 0,0 1 128 16,1-1-128-16,-1 1 0 0,0 0 0 0,-1-1 0 15,1 1 0-15,0 1 0 0,-1-1 0 0,0 1 0 16,-2-1 0-16,0-1 0 0,-1 2 128 0,-1-1-128 16,1 0 0-16,-3 1 128 0,0-1 0 0,-1 0-128 15,1-1 192-15,0 1-64 0,-1-2 0 0,0 0-128 16,1 0 192-16,0-1-64 0,0-1-128 0,0 2 128 0,2-3-128 0,-1-2 128 15,2 1-128-15,-2-2 0 0,3 0 0 0,-2 0 0 16,1 2 0-16,0-1 0 0,0 1 0 0,-1-1 0 16,1 1 0-16,0 2 0 0,0 1 0 0,1 0 0 15,-1 2 0-15,-1-1 0 0,0 0 0 0,-1-1 0 16,0 2 0-16,-1-1 0 0,2 1 0 0,-2-2 0 16,1-1 128-16,-2 1-128 0,0-1 128 0,2-2-128 15,-1 0 144-15,2 0-144 0,-1-2 160 0,0-1-160 16,0-1 0-16,1-1 0 0,0 0 0 0,0-1 0 15,-1 1-192-15,1-2-128 0,0-1-16 0,0 0-9168 16,-1 0-1824-16</inkml:trace>
  <inkml:trace contextRef="#ctx0" brushRef="#br0" timeOffset="3">432 469 20671 0,'2'-1'912'0,"-1"0"192"0,1 0-880 0,-1 1-224 16,0 0 0-16,0-1 0 0,1 0 480 0,1 0 48 0,-1-1 16 0,3 0 0 15,1 0 0-15,-1-1 0 0,1 2 0 0,-1-1 0 16,2 0-64-16,-3 1-16 0,2 0 0 0,-1 0 0 16,0 2-80-16,0-1-32 0,-1 1 0 0,1 1 0 15,0-1-64-15,0 0-16 0,0 1 0 0,-1-1 0 16,1 0-128-16,-1 0-16 0,1 0-128 0,-2 0 192 15,3 1-192-15,-2-1 0 0,0 1 128 0,2-1-128 16,-1 0 0-16,1-1 0 0,-1 1 128 0,1 0-128 16,2 0 0-16,-2 0 0 0,0 1 0 0,1-1 0 15,-2 1 0-15,2 0 128 0,-2 0-128 0,0 0 0 16,0 1 144-16,-1 0-144 0,1 1 128 0,-1-1-128 16,0 1 0-16,0 0 0 0,1-1 0 0,0 2 0 0,-1 0 0 15,1-1 128-15,0 2-128 0,1-1 0 0,-2 0 0 0,1 0 0 16,1 0 0-16,-2 1 0 0,2-1 0 0,-1 0 128 15,0 0-128-15,1-1 0 0,-1 2 0 0,2-1 0 16,-1 1 0-16,2 1 0 0,0-1 0 0,0 0 0 16,1 0 0-16,-2 0 0 0,1 0 0 0,1 1 0 15,-1-1 0-15,-1 0 0 0,0 1 0 0,-1 0 0 16,1-1 128-16,-2 1-128 0,0-1 0 0,-1 1 192 16,-1 0-192-16,-1 0 192 0,1-1 48 0,0 0 16 15,-2 1 0-15,0 0 0 0,1 1-128 0,0-1 0 16,-2 1-128-16,1-1 192 0,-1 0-192 0,0 1 176 15,1-3-176-15,0 1 160 0,1 0-160 0,-2-3 0 16,1 2 0-16,-1-1 0 0,1-1 0 0,0 1 128 16,1 1-128-16,-1-1 0 0,0 2 0 0,0-1 0 0,-1 0 0 15,0 1 0-15,-1-2 128 0,0 2-128 0,0-1 128 0,0 0-128 16,-1 0 128-16,-1 0-128 0,1 0 0 0,0 0 128 16,1-1-128-16,-1 0-192 0,1-2 32 0,-1-1-9344 15,1-2-1872-15</inkml:trace>
  <inkml:trace contextRef="#ctx0" brushRef="#br0" timeOffset="4">471 470 18431 0,'3'-3'1632'0,"0"1"-1312"0,2 0-320 0,-3 1 0 16,1 0 832-16,-2 1 80 0,1-1 32 0,2-1 0 15,1 0-240-15,3 0-64 0,1-1 0 0,1 0 0 16,0 1-208-16,-1 0-48 0,1 0-16 0,-1 1 0 16,0 0-80-16,1-1-16 0,0 1 0 0,-1-1 0 15,1 0-112-15,-1 1-32 0,0-1 0 0,-1 0 0 16,1-1-128-16,0 0 192 0,0 0-192 0,0 0 192 16,0 1-192-16,0-1 0 0,0 1 144 0,0 0-144 15,0 0 144-15,-1 1-144 0,-1 1 192 0,0 0-192 16,0 1 256-16,0 0-64 0,0 1-16 0,-1 0 0 15,1 1 0-15,-1-1 0 0,1 0 0 0,-2 1 0 0,2 0-48 0,-1 0-128 16,1-1 192-16,-1 0-64 0,2 1-128 0,-1 0 0 16,0-1 0-16,0 1 128 0,1-1-128 0,2 1 0 15,0 1 0-15,1-1 0 0,2 2 0 0,-2-1 0 16,0 0 0-16,0-1 0 0,-1 1 0 0,-1 1 160 16,1-1-160-16,-3 3 160 0,1 0 128 0,-1 0 32 15,-2-2 0-15,0 2 0 0,0 0 80 0,-1 0 32 16,-1 0 0-16,1 0 0 0,-1-1-144 0,0 1-32 15,0 0 0-15,-1-1 0 0,2 1-128 0,0-1-128 16,0 0 144-16,0 0-144 0,1 0 0 0,0 0 128 16,2 0-128-16,-2 1 0 0,3-1 0 0,-1 0 0 15,3 0 0-15,-1 1 0 0,-2-1 0 0,2 1 0 0,0 0 0 16,-1 1 0-16,2 1 0 0,-1-1 0 0,0-1 0 0,-1 3 0 16,1-1 0-16,-2 1 0 0,1 1 0 0,-2 0 0 15,1 0 0-15,-3 1 0 0,2-1 128 0,-1-2-128 16,0 1 0-16,0 0 128 0,-1 0-128 0,0 0 0 15,0 0 128-15,0 0-128 0,1-1 0 0,0 1 0 16,0 0 0-16,0 1 128 0,0 2-128 0,1-2 0 16,-1 1 0-16,0 0 0 0,0-1 128 0,1 0-128 15,-1 0 0-15,-1 1 0 0,-2 1 0 0,2-2 0 16,-1 1 0-16,-1-1 0 0,0 0 0 0,-2 0 0 16,1-1 0-16,0 0 0 0,-1-1 128 0,0 0-128 15,0-1 0-15,1 2 0 0,0 0 0 0,-1 0 0 16,1 1 0-16,0-1 0 0,0-2 0 0,0 2 0 0,1-2 0 15,-1 1 0-15,0 2 0 0,0-2 0 0,0 0 0 0,-1 0 0 16,1 1 0-16,0-2 0 0,0 1 128 0,-1 0-128 16,0-1 0-16,0 0 0 0,0 1 128 0,1-2-128 15,-1 0 0-15,1 0 0 0,-1 0 0 0,0 0 0 16,-1 0 0-16,1-1 0 0,0-1 0 0,-1-1 128 16,1 0-128-16,-1-1 0 0,1-2 0 0,-1 1 0 15,1 1 128-15,-2 0-128 0,2-1 0 0,-1 0-160 16,0-1 32-16,-1-1 0 15,2 1-640-15,-1-1-128 0,-1 1-32 0</inkml:trace>
  <inkml:trace contextRef="#ctx0" brushRef="#br0" timeOffset="5">848 946 21359 0,'3'0'944'0,"-1"0"208"0,-1 0-928 0,1 0-224 0,0 0 0 0,-1 0 0 15,1 1 640-15,0-1 64 0,2 0 32 0,1 1 0 16,3-1-272-16,0 0-48 0,0 1-16 0,1-2 0 15,-1 1-112-15,0-1-32 0,2 1 0 0,-1-1 0 16,-1-1-256-16,2-1 128 0,2 1-128 0,-1 1 0 16,-1-2 160-16,1 1-160 0,-3 0 128 0,1-1-128 0,-2 2 192 0,0 1-32 15,0-1-16-15,0 1 0 0,0-1 16 0,0 1 0 16,0 1 0-16,0-1 0 0,0 1-16 0,-2 0 0 16,2 1 0-16,-1 1 0 0,0-1 48 0,-1 0 16 15,-1 0 0-15,2-1 0 0,-1 0-16 0,2 1-16 16,-1 0 0-16,1 0 0 0,0 0-176 0,1-1 0 15,-2 0 144-15,1 0-144 0,0-1 0 0,-1 1 0 16,1 0 0-16,0 0 0 0,0 1 0 0,-1 0 128 16,1 1-128-16,0 0 0 0,-1 0 0 0,-1 2 128 15,2-1-128-15,-1 1 0 0,1 1 192 0,-1-2-48 16,0 1 0-16,-1 1 0 0,3 0 48 0,-3 1 0 16,1-1 0-16,1 1 0 0,-3-2-64 0,1 1 0 15,0-1 0-15,0 1 0 0,1-1-128 0,-3 1 128 0,2-1-128 16,0 1 128-16,0 0-128 0,1-2 0 0,0-1 144 0,1 1-144 15,-1 0 0-15,-1 1 128 0,-2 1-128 0,3-2 0 16,-2 3 0-16,-1-2 128 0,1 2-128 0,-1 1 0 16,0 0 144-16,-1-1-144 0,-1 0 192 0,1 1-192 15,1-2 256-15,-2 2-48 0,1-2-16 0,-1 1 0 16,0 0-32-16,0 1-16 0,1-1 0 0,-2-1 0 16,0 1-144-16,1 0 192 0,-1-1-192 0,1 0 192 15,-1 0-64-15,0 0-128 0,0 0 192 0,0 0-64 16,0-1-128-16,0 2 0 0,0-2 144 0,1 1-144 15,-3-2 0-15,1 1 0 0,1 1 0 0,0-2 128 16,0 1-128-16,-1-1 0 0,0 1 0 0,-1 0 128 16,1-1-128-16,-1-2-192 0,0 1 64 0,2-2 0 15,-2-1-1856-15,2 0-352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31T04:42:19.65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0 45 18431 0,'5'-1'1632'0,"-1"1"-1312"0,-1-1-320 0,-1 1 0 16,0-1 768-16,0 1 96 0,0 0 16 0,1-1 0 15,2-1-320-15,2 2-64 0,2-2-16 0,0-1 0 16,0 1-208-16,1 1-32 0,0-1-16 0,-2 0 0 16,1-1-32-16,0 1 0 0,-1 1 0 0,2-1 0 15,0 2 0-15,0-2-16 0,-1 1 0 0,1-1 0 16,-1 2 64-16,0-2 16 0,2 1 0 0,-1-1 0 15,2 0 16-15,-1 1 16 0,-1 1 0 0,0-2 0 16,-1 0-64-16,1 1-16 0,-3 0 0 0,0 1 0 16,2 0 0-16,-2 0 0 0,1 1 0 0,-1 0 0 0,0 1-16 0,0 0-16 15,0-2 0-15,1 2 0 0,-3 1 816 0,2-1 160 16,-1 1 48-16,2 0 0 16,-2 0-1696-16,2 0-336 0,0 0-64 0,0 0 0 0,0-1 752 0,0 1 144 15,1-1 0-15,0 0 0 0,1-1 0 0,0 1 128 16,0-1-128-16,1-1 0 0,0 1 0 0,-1 1 128 15,2 1-128-15,-1 0 0 0,-1 1 0 0,1-1 0 16,-1 2 0-16,-2 0 0 0,1 0 128 0,-1 0-128 16,-1 1 0-16,1 0 128 0,1-1-128 0,-2 2 192 15,1-2-192-15,-1 1 192 0,0 0-192 0,-2-2 192 16,2 2-192-16,0-2 192 0,0 1-192 0,-1-1 0 16,2 0 0-16,0 1 128 0,0 0-128 0,0-2 0 0,1 2 0 15,-1-1 0-15,1 1 0 0,0 0 0 0,-4-1 0 16,1 2 0-16,1 1 848 0,0 0 144 0,-1 1 32 0,1 2 0 31,-2 0-1600-31,0-1-304 0,0 1-64 0,-2 1-16 0,1-2 816 0,0 0 144 0,0 0 0 0,0 1 0 16,1-1 0-16,-1 0 0 0,1 0 0 0,2 0 0 15,0 3 0-15,0-1 0 0,1 0 0 0,-1 1 0 16,1-1 0-16,-1 1 0 0,2 0 0 0,-1 0 0 16,-1 1 0-16,1 0 0 0,0-1 0 0,-1 1 0 15,-1 0 0-15,-1 0 0 0,2 0 0 0,-3 0 0 16,-2-1 144-16,1 1-144 0,1-2 160 0,-2 0-160 15,1-1 128-15,-1 0-128 0,0-1 0 0,-1 1 0 16,1-2 0-16,-1-1 128 0,0 1-128 0,0-1 0 0,1 0 0 0,-1-1 0 16,0 2 128-16,0-2-128 0,0 2 0 15,0-2 0-15,0 2 0 0,1-2 0 0,0 0 0 0,-1 0 0 16,1 1 0-16,-1 0 0 0,0 1 0 0,-1 0 0 16,1-1 128-16,0 2-128 0,-1-2 0 0,0 0 0 15,-1 0 0-15,0-2 0 0,0 1 0 0,1-1 0 16,-1 0 128-16,0 1-128 0,0 0 0 0,0 1 0 15,-1 0 0-15,1 0 0 0,0-1 0 0,-1 0 0 16,2 0 0-16,-1 0 0 0,0-1 0 0,1 0-128 16,0-1 128-16,0-2-208 15,1 0-528-15,2-2-96 0</inkml:trace>
  <inkml:trace contextRef="#ctx0" brushRef="#br0" timeOffset="1">-15 82 19343 0,'0'0'1728'0,"0"0"-1392"16,1 0-336-16,-1 0 0 0,0 0 800 0,0 0 96 16,0 0 0-16,0 0 16 0,0 0-544 0,1-1-112 15,-1 1-32-15,0 0 0 0,1-1-224 0,0 0 144 16,0 0-144-16,1-1 128 0,0 1 64 0,0-1 0 15,0 1 0-15,-1-1 0 0,1 0 112 0,1 0 16 16,0 0 16-16,1 0 0 0,-2 1 112 0,2-1 32 16,-2 1 0-16,2 0 0 0,-3-1 144 0,2 2 16 15,0-1 16-15,0 0 0 0,-1 0-112 0,-1 1-32 0,0 0 0 0,1 0 0 16,-1 0-144-16,1 0-48 0,-1 0 0 0,1 0 0 16,-1 1-128-16,0 0-48 0,0 0 0 0,0-1 0 15,0 1-144-15,0 0 160 0,0-1-160 0,1 0 160 16,1 0-160-16,1 0 0 0,-1 0 0 0,1 0 0 15,0-1 0-15,0-1 0 0,1 0 0 0,1 0 0 16,-1 0 128-16,2 1-128 0,-1-1 128 0,-1 1-128 16,1 0 256-16,-1 0-16 0,-1 0-16 0,-2 0 0 15,2 2 48-15,-1-1 16 0,1 0 0 0,-3 0 0 16,2 1-128-16,0-1-32 0,-1 1 0 0,1-1 0 16,-1 0-128-16,0 0 0 0,2 0 0 0,1 0 128 15,-1 0-128-15,1 0 0 0,0-2 0 0,1 1 0 0,1 0 0 0,-1 1 0 16,1-1 0-16,1 0 0 0,-1 0 0 0,0 0 0 15,-1 0 0-15,-1 0 0 0,0 1 0 0,-1 0 0 16,0 0 0-16,-1 0 0 0,-1 1 0 0,0 0 0 16,-1 0 0-16,1 1 0 0,-1-1 128 0,0 0-128 15,0 1 192-15,-1 0-64 0,2-2 32 0,-1 1 0 16,0 1 0-16,0-1 0 0,-1 0-160 0,2 0 128 16,-1 0-128-16,1 0 128 0,0-1-128 0,0 0 0 15,1 0 0-15,-1 0 128 0,1 1-128 0,1-1 0 16,-1 1 0-16,-1 0 0 0,2-1 0 0,-1 1 0 15,0 0 0-15,-1 0 0 0,-1 1 0 0,2-1 0 16,-1 2 0-16,-1-1 0 0,1 1 0 0,-1-2 0 16,1 2 0-16,-1 0 0 0,0 0 144 0,1 0-144 0,-1-1 160 15,0 1-160-15,1 0 128 0,0 0-128 0,1 0 0 0,-1-2 144 16,1 2-144-16,0-2 0 0,0 1 144 0,-1 0-144 16,1 0 0-16,-1-1 0 0,1 1 0 0,0 0 0 15,-1 0 0-15,2 0 0 0,0 0 0 0,0 0 0 16,-1-1 0-16,1 1 0 0,0 1 0 0,-1-1 0 15,-1 1 0-15,2-1 0 0,-1 0 0 0,0 1 0 16,0 0 0-16,-1 0 0 0,1 0 0 0,1-1 128 16,-3 1-128-16,2 0 0 0,-2-1 0 0,0 1 0 15,1-2 0-15,-1 2 0 0,0-1 0 0,0 0 0 16,1 0 0-16,-1 0 0 0,-1 0 0 0,1 0 128 16,0 0-128-16,0 0 0 0,0 0 0 0,0 0 0 15,0 0 0-15,0 0 0 0,0 0 0 0,0 0 0 16,0 1 0-16,0-1 0 0,1 0 0 0,-2 0 0 0,0 1 0 0,1 0 0 15,1 0 0-15,-1-1 0 0,0 1 0 0,0-1 0 16,-1 1 0-16,0 0 0 0,0 0 0 0,0-1 0 16,0 2 0-16,0-2 0 0,1 0 0 0,-1 1 0 15,1 0 0-15,-1-1 0 0,0 1 0 0,0-1 128 16,0 0-128-16,0 1 0 0,1 0 0 0,-1-1 0 16,1 1 0-16,0-2 0 0,0 2 0 0,0-1 0 15,0 0 0-15,0 1 0 0,0-1 0 0,0 0 0 16,0 1 0-16,-1-1 0 0,0 1 0 0,0-1 0 15,1 1 0-15,-1 0 0 0,-1 0 0 0,1 0 0 16,0-1 0-16,-1 1 0 0,1 1 0 0,-1-1 0 16,1 0 0-16,-1 0 0 0,1 0 0 0,0 0 0 15,0 0 0-15,0-1 0 0,0 1 0 0,2-1 0 0,-2-1 0 16,0 0 0-16,1 0 0 0,-1 0 0 0,1 0 0 0,-1 0 0 16,1 1 0-16,-1 0 0 0,0 1 0 15,0-1 0-15,0 0 0 0,0-1 0 0,-1 2 0 0,0 0 0 16,0 0 0-16,-1 0 0 0,1-1 0 0,0 1 128 15,0 1-128-15,-1-1 0 0,1 0 0 0,0 0 0 16,0 0 0-16,-1 0 0 0,1-1 0 0,1-1 0 16,-1 2 0-16,0-2 0 0,1 1 0 0,0-1 0 15,0 0 0-15,1 0 0 0,-1 0 0 0,0-1 0 16,1 1 0-16,-1 0 0 0,0-1 0 0,1 0 0 16,-1 1 0-16,0-1 0 0,1 1 0 0,-1-1 0 15,1 1 0-15,-1 0 0 0,0 0 0 0,0 0 0 16,0 0 0-16,0 1 0 0,-1-1 0 0,1 0 0 15,-1 1 0-15,0-2 0 0,0 1-144 0,1 0 144 16,-2 0-768-16,2 0-64 0,0 0-32 0,0-1-9984 16,2 1-2000-16</inkml:trace>
  <inkml:trace contextRef="#ctx0" brushRef="#br0" timeOffset="2">25 57 20559 0,'2'0'896'0,"-1"0"208"0,1 0-880 0,-1 0-224 0,0 0 0 0,0-1 0 15,1 0 304-15,0 0 16 0,2 0 0 0,2-1 0 0,0-1 0 0,3 0 0 16,-1 0 0-16,0-1 0 0,2 0-64 0,2 0 0 16,-2 0 0-16,2 0 0 0,-1 1 32 0,2 1 0 15,-1-1 0-15,0 0 0 0,1 1-16 0,-1-1 0 16,1 2 0-16,0 1 0 0,-1-2 0 0,1 1 0 15,-4 0 0-15,3 1 0 0,-2 0-16 0,1-1-16 16,0 1 0-16,0-1 0 0,0 1-112 0,0-1-128 16,0 1 176-16,2 0-176 0,0 0 144 0,0-1-144 15,2 1 0-15,-1-1 144 0,-1 1-144 0,0 1 0 16,0-1 0-16,1 1 128 0,-1 1-128 0,-1 0 0 16,0 2 0-16,0-2 128 0,0 1-128 0,-1 0 128 15,1 1-128-15,1-2 128 0,-1 3-128 0,2-1 160 16,0-1-160-16,0 1 160 0,-1 0-160 0,-1-1 0 0,-1 0 0 0,1 0 0 15,0 2 0-15,-1-2 0 0,2 2 0 0,-2 0 0 16,0 0 0-16,-1 1 0 0,2-1 0 0,-2 2 128 16,1-1-128-16,-1 1 128 0,-1-1-128 0,1 0 128 15,0 1-128-15,0 0 160 0,0-1-160 0,0 1 160 16,0-2-160-16,2 2 128 0,2-1-128 0,2 0 128 16,1 1-128-16,-1-1 0 0,0 0 0 0,0 0 0 15,0-1 0-15,0 1 0 0,-3 0 0 0,0-1 0 16,0 4 0-16,-3-2 0 0,1 1 0 0,-1 3 0 15,0-2 0-15,0 1 128 0,1 1-128 0,-1 1 0 16,-1-2 128-16,0 2-128 0,2 0 128 0,0 0-128 16,0 0 0-16,0 0 0 0,-1 0 128 0,1 0-128 15,0 0 0-15,1-1 0 0,-1-1 0 0,0 1 128 0,1 1-128 0,0-2 0 16,1 1 0-16,0 1 0 0,1 1 0 0,-1 2 0 16,1 1 0-16,-2 1 0 0,1 1 0 0,-2-1 0 15,0 1 0-15,-1 1 128 0,-1 0-128 0,-1 0 128 16,-1-2-128-16,-2 1 128 0,1-1-128 0,-2-3 0 15,-1 0 0-15,2 1 0 0,-2 0 0 0,0-1 128 16,1 0-128-16,-1-1 0 0,1 0 0 0,0 1 128 16,1-1-128-16,-1 1 0 0,0 0 0 0,-1-1 0 15,1 1 0-15,0 1 0 0,-1-1 0 0,0 1 0 16,-2-1 0-16,0-1 0 0,-1 2 128 0,-1-1-128 16,1 0 0-16,-3 1 128 0,0-1 0 0,-1 0-128 15,1-1 192-15,0 1-64 0,-1-2 0 0,0 0-128 16,1 0 192-16,0-1-64 0,0-1-128 0,0 2 128 0,2-3-128 0,-1-2 128 15,2 1-128-15,-2-2 0 0,3 0 0 0,-2 0 0 16,1 2 0-16,0-1 0 0,0 1 0 0,-1-1 0 16,1 1 0-16,0 2 0 0,0 1 0 0,1 0 0 15,-1 2 0-15,-1-1 0 0,0 0 0 0,-1-1 0 16,0 2 0-16,-1-1 0 0,2 1 0 0,-2-2 0 16,1-1 128-16,-2 1-128 0,0-1 128 0,2-2-128 15,-1 0 144-15,2 0-144 0,-1-2 160 0,0-1-160 16,0-1 0-16,1-1 0 0,0 0 0 0,0-1 0 15,-1 1-192-15,1-2-128 0,0-1-16 0,0 0-9168 16,-1 0-1824-16</inkml:trace>
  <inkml:trace contextRef="#ctx0" brushRef="#br0" timeOffset="3">432 469 20671 0,'2'-1'912'0,"-1"0"192"0,1 0-880 0,-1 1-224 16,0 0 0-16,0-1 0 0,1 0 480 0,1 0 48 0,-1-1 16 0,3 0 0 15,1 0 0-15,-1-1 0 0,1 2 0 0,-1-1 0 16,2 0-64-16,-3 1-16 0,2 0 0 0,-1 0 0 16,0 2-80-16,0-1-32 0,-1 1 0 0,1 1 0 15,0-1-64-15,0 0-16 0,0 1 0 0,-1-1 0 16,1 0-128-16,-1 0-16 0,1 0-128 0,-2 0 192 15,3 1-192-15,-2-1 0 0,0 1 128 0,2-1-128 16,-1 0 0-16,1-1 0 0,-1 1 128 0,1 0-128 16,2 0 0-16,-2 0 0 0,0 1 0 0,1-1 0 15,-2 1 0-15,2 0 128 0,-2 0-128 0,0 0 0 16,0 1 144-16,-1 0-144 0,1 1 128 0,-1-1-128 16,0 1 0-16,0 0 0 0,1-1 0 0,0 2 0 0,-1 0 0 15,1-1 128-15,0 2-128 0,1-1 0 0,-2 0 0 0,1 0 0 16,1 0 0-16,-2 1 0 0,2-1 0 0,-1 0 128 15,0 0-128-15,1-1 0 0,-1 2 0 0,2-1 0 16,-1 1 0-16,2 1 0 0,0-1 0 0,0 0 0 16,1 0 0-16,-2 0 0 0,1 0 0 0,1 1 0 15,-1-1 0-15,-1 0 0 0,0 1 0 0,-1 0 0 16,1-1 128-16,-2 1-128 0,0-1 0 0,-1 1 192 16,-1 0-192-16,-1 0 192 0,1-1 48 0,0 0 16 15,-2 1 0-15,0 0 0 0,1 1-128 0,0-1 0 16,-2 1-128-16,1-1 192 0,-1 0-192 0,0 1 176 15,1-3-176-15,0 1 160 0,1 0-160 0,-2-3 0 16,1 2 0-16,-1-1 0 0,1-1 0 0,0 1 128 16,1 1-128-16,-1-1 0 0,0 2 0 0,0-1 0 0,-1 0 0 15,0 1 0-15,-1-2 128 0,0 2-128 0,0-1 128 0,0 0-128 16,-1 0 128-16,-1 0-128 0,1 0 0 0,0 0 128 16,1-1-128-16,-1 0-192 0,1-2 32 0,-1-1-9344 15,1-2-1872-15</inkml:trace>
  <inkml:trace contextRef="#ctx0" brushRef="#br0" timeOffset="4">471 470 18431 0,'3'-3'1632'0,"0"1"-1312"0,2 0-320 0,-3 1 0 16,1 0 832-16,-2 1 80 0,1-1 32 0,2-1 0 15,1 0-240-15,3 0-64 0,1-1 0 0,1 0 0 16,0 1-208-16,-1 0-48 0,1 0-16 0,-1 1 0 16,0 0-80-16,1-1-16 0,0 1 0 0,-1-1 0 15,1 0-112-15,-1 1-32 0,0-1 0 0,-1 0 0 16,1-1-128-16,0 0 192 0,0 0-192 0,0 0 192 16,0 1-192-16,0-1 0 0,0 1 144 0,0 0-144 15,0 0 144-15,-1 1-144 0,-1 1 192 0,0 0-192 16,0 1 256-16,0 0-64 0,0 1-16 0,-1 0 0 15,1 1 0-15,-1-1 0 0,1 0 0 0,-2 1 0 0,2 0-48 0,-1 0-128 16,1-1 192-16,-1 0-64 0,2 1-128 0,-1 0 0 16,0-1 0-16,0 1 128 0,1-1-128 0,2 1 0 15,0 1 0-15,1-1 0 0,2 2 0 0,-2-1 0 16,0 0 0-16,0-1 0 0,-1 1 0 0,-1 1 160 16,1-1-160-16,-3 3 160 0,1 0 128 0,-1 0 32 15,-2-2 0-15,0 2 0 0,0 0 80 0,-1 0 32 16,-1 0 0-16,1 0 0 0,-1-1-144 0,0 1-32 15,0 0 0-15,-1-1 0 0,2 1-128 0,0-1-128 16,0 0 144-16,0 0-144 0,1 0 0 0,0 0 128 16,2 0-128-16,-2 1 0 0,3-1 0 0,-1 0 0 15,3 0 0-15,-1 1 0 0,-2-1 0 0,2 1 0 0,0 0 0 16,-1 1 0-16,2 1 0 0,-1-1 0 0,0-1 0 0,-1 3 0 16,1-1 0-16,-2 1 0 0,1 1 0 0,-2 0 0 15,1 0 0-15,-3 1 0 0,2-1 128 0,-1-2-128 16,0 1 0-16,0 0 128 0,-1 0-128 0,0 0 0 15,0 0 128-15,0 0-128 0,1-1 0 0,0 1 0 16,0 0 0-16,0 1 128 0,0 2-128 0,1-2 0 16,-1 1 0-16,0 0 0 0,0-1 128 0,1 0-128 15,-1 0 0-15,-1 1 0 0,-2 1 0 0,2-2 0 16,-1 1 0-16,-1-1 0 0,0 0 0 0,-2 0 0 16,1-1 0-16,0 0 0 0,-1-1 128 0,0 0-128 15,0-1 0-15,1 2 0 0,0 0 0 0,-1 0 0 16,1 1 0-16,0-1 0 0,0-2 0 0,0 2 0 0,1-2 0 15,-1 1 0-15,0 2 0 0,0-2 0 0,0 0 0 0,-1 0 0 16,1 1 0-16,0-2 0 0,0 1 128 0,-1 0-128 16,0-1 0-16,0 0 0 0,0 1 128 0,1-2-128 15,-1 0 0-15,1 0 0 0,-1 0 0 0,0 0 0 16,-1 0 0-16,1-1 0 0,0-1 0 0,-1-1 128 16,1 0-128-16,-1-1 0 0,1-2 0 0,-1 1 0 15,1 1 128-15,-2 0-128 0,2-1 0 0,-1 0-160 16,0-1 32-16,-1-1 0 15,2 1-640-15,-1-1-128 0,-1 1-32 0</inkml:trace>
  <inkml:trace contextRef="#ctx0" brushRef="#br0" timeOffset="5">848 946 21359 0,'3'0'944'0,"-1"0"208"0,-1 0-928 0,1 0-224 0,0 0 0 0,-1 0 0 15,1 1 640-15,0-1 64 0,2 0 32 0,1 1 0 16,3-1-272-16,0 0-48 0,0 1-16 0,1-2 0 15,-1 1-112-15,0-1-32 0,2 1 0 0,-1-1 0 16,-1-1-256-16,2-1 128 0,2 1-128 0,-1 1 0 16,-1-2 160-16,1 1-160 0,-3 0 128 0,1-1-128 0,-2 2 192 0,0 1-32 15,0-1-16-15,0 1 0 0,0-1 16 0,0 1 0 16,0 1 0-16,0-1 0 0,0 1-16 0,-2 0 0 16,2 1 0-16,-1 1 0 0,0-1 48 0,-1 0 16 15,-1 0 0-15,2-1 0 0,-1 0-16 0,2 1-16 16,-1 0 0-16,1 0 0 0,0 0-176 0,1-1 0 15,-2 0 144-15,1 0-144 0,0-1 0 0,-1 1 0 16,1 0 0-16,0 0 0 0,0 1 0 0,-1 0 128 16,1 1-128-16,0 0 0 0,-1 0 0 0,-1 2 128 15,2-1-128-15,-1 1 0 0,1 1 192 0,-1-2-48 16,0 1 0-16,-1 1 0 0,3 0 48 0,-3 1 0 16,1-1 0-16,1 1 0 0,-3-2-64 0,1 1 0 15,0-1 0-15,0 1 0 0,1-1-128 0,-3 1 128 0,2-1-128 16,0 1 128-16,0 0-128 0,1-2 0 0,0-1 144 0,1 1-144 15,-1 0 0-15,-1 1 128 0,-2 1-128 0,3-2 0 16,-2 3 0-16,-1-2 128 0,1 2-128 0,-1 1 0 16,0 0 144-16,-1-1-144 0,-1 0 192 0,1 1-192 15,1-2 256-15,-2 2-48 0,1-2-16 0,-1 1 0 16,0 0-32-16,0 1-16 0,1-1 0 0,-2-1 0 16,0 1-144-16,1 0 192 0,-1-1-192 0,1 0 192 15,-1 0-64-15,0 0-128 0,0 0 192 0,0 0-64 16,0-1-128-16,0 2 0 0,0-2 144 0,1 1-144 15,-3-2 0-15,1 1 0 0,1 1 0 0,0-2 128 16,0 1-128-16,-1-1 0 0,0 1 0 0,-1 0 128 16,1-1-128-16,-1-2-192 0,0 1 64 0,2-2 0 15,-2-1-1856-15,2 0-352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31T04:42:19.65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0 45 18431 0,'5'-1'1632'0,"-1"1"-1312"0,-1-1-320 0,-1 1 0 16,0-1 768-16,0 1 96 0,0 0 16 0,1-1 0 15,2-1-320-15,2 2-64 0,2-2-16 0,0-1 0 16,0 1-208-16,1 1-32 0,0-1-16 0,-2 0 0 16,1-1-32-16,0 1 0 0,-1 1 0 0,2-1 0 15,0 2 0-15,0-2-16 0,-1 1 0 0,1-1 0 16,-1 2 64-16,0-2 16 0,2 1 0 0,-1-1 0 15,2 0 16-15,-1 1 16 0,-1 1 0 0,0-2 0 16,-1 0-64-16,1 1-16 0,-3 0 0 0,0 1 0 16,2 0 0-16,-2 0 0 0,1 1 0 0,-1 0 0 0,0 1-16 0,0 0-16 15,0-2 0-15,1 2 0 0,-3 1 816 0,2-1 160 16,-1 1 48-16,2 0 0 16,-2 0-1696-16,2 0-336 0,0 0-64 0,0 0 0 0,0-1 752 0,0 1 144 15,1-1 0-15,0 0 0 0,1-1 0 0,0 1 128 16,0-1-128-16,1-1 0 0,0 1 0 0,-1 1 128 15,2 1-128-15,-1 0 0 0,-1 1 0 0,1-1 0 16,-1 2 0-16,-2 0 0 0,1 0 128 0,-1 0-128 16,-1 1 0-16,1 0 128 0,1-1-128 0,-2 2 192 15,1-2-192-15,-1 1 192 0,0 0-192 0,-2-2 192 16,2 2-192-16,0-2 192 0,0 1-192 0,-1-1 0 16,2 0 0-16,0 1 128 0,0 0-128 0,0-2 0 0,1 2 0 15,-1-1 0-15,1 1 0 0,0 0 0 0,-4-1 0 16,1 2 0-16,1 1 848 0,0 0 144 0,-1 1 32 0,1 2 0 31,-2 0-1600-31,0-1-304 0,0 1-64 0,-2 1-16 0,1-2 816 0,0 0 144 0,0 0 0 0,0 1 0 16,1-1 0-16,-1 0 0 0,1 0 0 0,2 0 0 15,0 3 0-15,0-1 0 0,1 0 0 0,-1 1 0 16,1-1 0-16,-1 1 0 0,2 0 0 0,-1 0 0 16,-1 1 0-16,1 0 0 0,0-1 0 0,-1 1 0 15,-1 0 0-15,-1 0 0 0,2 0 0 0,-3 0 0 16,-2-1 144-16,1 1-144 0,1-2 160 0,-2 0-160 15,1-1 128-15,-1 0-128 0,0-1 0 0,-1 1 0 16,1-2 0-16,-1-1 128 0,0 1-128 0,0-1 0 0,1 0 0 0,-1-1 0 16,0 2 128-16,0-2-128 0,0 2 0 15,0-2 0-15,0 2 0 0,1-2 0 0,0 0 0 0,-1 0 0 16,1 1 0-16,-1 0 0 0,0 1 0 0,-1 0 0 16,1-1 128-16,0 2-128 0,-1-2 0 0,0 0 0 15,-1 0 0-15,0-2 0 0,0 1 0 0,1-1 0 16,-1 0 128-16,0 1-128 0,0 0 0 0,0 1 0 15,-1 0 0-15,1 0 0 0,0-1 0 0,-1 0 0 16,2 0 0-16,-1 0 0 0,0-1 0 0,1 0-128 16,0-1 128-16,0-2-208 15,1 0-528-15,2-2-96 0</inkml:trace>
  <inkml:trace contextRef="#ctx0" brushRef="#br0" timeOffset="1">-15 82 19343 0,'0'0'1728'0,"0"0"-1392"16,1 0-336-16,-1 0 0 0,0 0 800 0,0 0 96 16,0 0 0-16,0 0 16 0,0 0-544 0,1-1-112 15,-1 1-32-15,0 0 0 0,1-1-224 0,0 0 144 16,0 0-144-16,1-1 128 0,0 1 64 0,0-1 0 15,0 1 0-15,-1-1 0 0,1 0 112 0,1 0 16 16,0 0 16-16,1 0 0 0,-2 1 112 0,2-1 32 16,-2 1 0-16,2 0 0 0,-3-1 144 0,2 2 16 15,0-1 16-15,0 0 0 0,-1 0-112 0,-1 1-32 0,0 0 0 0,1 0 0 16,-1 0-144-16,1 0-48 0,-1 0 0 0,1 0 0 16,-1 1-128-16,0 0-48 0,0 0 0 0,0-1 0 15,0 1-144-15,0 0 160 0,0-1-160 0,1 0 160 16,1 0-160-16,1 0 0 0,-1 0 0 0,1 0 0 15,0-1 0-15,0-1 0 0,1 0 0 0,1 0 0 16,-1 0 128-16,2 1-128 0,-1-1 128 0,-1 1-128 16,1 0 256-16,-1 0-16 0,-1 0-16 0,-2 0 0 15,2 2 48-15,-1-1 16 0,1 0 0 0,-3 0 0 16,2 1-128-16,0-1-32 0,-1 1 0 0,1-1 0 16,-1 0-128-16,0 0 0 0,2 0 0 0,1 0 128 15,-1 0-128-15,1 0 0 0,0-2 0 0,1 1 0 0,1 0 0 0,-1 1 0 16,1-1 0-16,1 0 0 0,-1 0 0 0,0 0 0 15,-1 0 0-15,-1 0 0 0,0 1 0 0,-1 0 0 16,0 0 0-16,-1 0 0 0,-1 1 0 0,0 0 0 16,-1 0 0-16,1 1 0 0,-1-1 128 0,0 0-128 15,0 1 192-15,-1 0-64 0,2-2 32 0,-1 1 0 16,0 1 0-16,0-1 0 0,-1 0-160 0,2 0 128 16,-1 0-128-16,1 0 128 0,0-1-128 0,0 0 0 15,1 0 0-15,-1 0 128 0,1 1-128 0,1-1 0 16,-1 1 0-16,-1 0 0 0,2-1 0 0,-1 1 0 15,0 0 0-15,-1 0 0 0,-1 1 0 0,2-1 0 16,-1 2 0-16,-1-1 0 0,1 1 0 0,-1-2 0 16,1 2 0-16,-1 0 0 0,0 0 144 0,1 0-144 0,-1-1 160 15,0 1-160-15,1 0 128 0,0 0-128 0,1 0 0 0,-1-2 144 16,1 2-144-16,0-2 0 0,0 1 144 0,-1 0-144 16,1 0 0-16,-1-1 0 0,1 1 0 0,0 0 0 15,-1 0 0-15,2 0 0 0,0 0 0 0,0 0 0 16,-1-1 0-16,1 1 0 0,0 1 0 0,-1-1 0 15,-1 1 0-15,2-1 0 0,-1 0 0 0,0 1 0 16,0 0 0-16,-1 0 0 0,1 0 0 0,1-1 128 16,-3 1-128-16,2 0 0 0,-2-1 0 0,0 1 0 15,1-2 0-15,-1 2 0 0,0-1 0 0,0 0 0 16,1 0 0-16,-1 0 0 0,-1 0 0 0,1 0 128 16,0 0-128-16,0 0 0 0,0 0 0 0,0 0 0 15,0 0 0-15,0 0 0 0,0 0 0 0,0 0 0 16,0 1 0-16,0-1 0 0,1 0 0 0,-2 0 0 0,0 1 0 0,1 0 0 15,1 0 0-15,-1-1 0 0,0 1 0 0,0-1 0 16,-1 1 0-16,0 0 0 0,0 0 0 0,0-1 0 16,0 2 0-16,0-2 0 0,1 0 0 0,-1 1 0 15,1 0 0-15,-1-1 0 0,0 1 0 0,0-1 128 16,0 0-128-16,0 1 0 0,1 0 0 0,-1-1 0 16,1 1 0-16,0-2 0 0,0 2 0 0,0-1 0 15,0 0 0-15,0 1 0 0,0-1 0 0,0 0 0 16,0 1 0-16,-1-1 0 0,0 1 0 0,0-1 0 15,1 1 0-15,-1 0 0 0,-1 0 0 0,1 0 0 16,0-1 0-16,-1 1 0 0,1 1 0 0,-1-1 0 16,1 0 0-16,-1 0 0 0,1 0 0 0,0 0 0 15,0 0 0-15,0-1 0 0,0 1 0 0,2-1 0 0,-2-1 0 16,0 0 0-16,1 0 0 0,-1 0 0 0,1 0 0 0,-1 0 0 16,1 1 0-16,-1 0 0 0,0 1 0 15,0-1 0-15,0 0 0 0,0-1 0 0,-1 2 0 0,0 0 0 16,0 0 0-16,-1 0 0 0,1-1 0 0,0 1 128 15,0 1-128-15,-1-1 0 0,1 0 0 0,0 0 0 16,0 0 0-16,-1 0 0 0,1-1 0 0,1-1 0 16,-1 2 0-16,0-2 0 0,1 1 0 0,0-1 0 15,0 0 0-15,1 0 0 0,-1 0 0 0,0-1 0 16,1 1 0-16,-1 0 0 0,0-1 0 0,1 0 0 16,-1 1 0-16,0-1 0 0,1 1 0 0,-1-1 0 15,1 1 0-15,-1 0 0 0,0 0 0 0,0 0 0 16,0 0 0-16,0 1 0 0,-1-1 0 0,1 0 0 15,-1 1 0-15,0-2 0 0,0 1-144 0,1 0 144 16,-2 0-768-16,2 0-64 0,0 0-32 0,0-1-9984 16,2 1-2000-16</inkml:trace>
  <inkml:trace contextRef="#ctx0" brushRef="#br0" timeOffset="2">25 57 20559 0,'2'0'896'0,"-1"0"208"0,1 0-880 0,-1 0-224 0,0 0 0 0,0-1 0 15,1 0 304-15,0 0 16 0,2 0 0 0,2-1 0 0,0-1 0 0,3 0 0 16,-1 0 0-16,0-1 0 0,2 0-64 0,2 0 0 16,-2 0 0-16,2 0 0 0,-1 1 32 0,2 1 0 15,-1-1 0-15,0 0 0 0,1 1-16 0,-1-1 0 16,1 2 0-16,0 1 0 0,-1-2 0 0,1 1 0 15,-4 0 0-15,3 1 0 0,-2 0-16 0,1-1-16 16,0 1 0-16,0-1 0 0,0 1-112 0,0-1-128 16,0 1 176-16,2 0-176 0,0 0 144 0,0-1-144 15,2 1 0-15,-1-1 144 0,-1 1-144 0,0 1 0 16,0-1 0-16,1 1 128 0,-1 1-128 0,-1 0 0 16,0 2 0-16,0-2 128 0,0 1-128 0,-1 0 128 15,1 1-128-15,1-2 128 0,-1 3-128 0,2-1 160 16,0-1-160-16,0 1 160 0,-1 0-160 0,-1-1 0 0,-1 0 0 0,1 0 0 15,0 2 0-15,-1-2 0 0,2 2 0 0,-2 0 0 16,0 0 0-16,-1 1 0 0,2-1 0 0,-2 2 128 16,1-1-128-16,-1 1 128 0,-1-1-128 0,1 0 128 15,0 1-128-15,0 0 160 0,0-1-160 0,0 1 160 16,0-2-160-16,2 2 128 0,2-1-128 0,2 0 128 16,1 1-128-16,-1-1 0 0,0 0 0 0,0 0 0 15,0-1 0-15,0 1 0 0,-3 0 0 0,0-1 0 16,0 4 0-16,-3-2 0 0,1 1 0 0,-1 3 0 15,0-2 0-15,0 1 128 0,1 1-128 0,-1 1 0 16,-1-2 128-16,0 2-128 0,2 0 128 0,0 0-128 16,0 0 0-16,0 0 0 0,-1 0 128 0,1 0-128 15,0 0 0-15,1-1 0 0,-1-1 0 0,0 1 128 0,1 1-128 0,0-2 0 16,1 1 0-16,0 1 0 0,1 1 0 0,-1 2 0 16,1 1 0-16,-2 1 0 0,1 1 0 0,-2-1 0 15,0 1 0-15,-1 1 128 0,-1 0-128 0,-1 0 128 16,-1-2-128-16,-2 1 128 0,1-1-128 0,-2-3 0 15,-1 0 0-15,2 1 0 0,-2 0 0 0,0-1 128 16,1 0-128-16,-1-1 0 0,1 0 0 0,0 1 128 16,1-1-128-16,-1 1 0 0,0 0 0 0,-1-1 0 15,1 1 0-15,0 1 0 0,-1-1 0 0,0 1 0 16,-2-1 0-16,0-1 0 0,-1 2 128 0,-1-1-128 16,1 0 0-16,-3 1 128 0,0-1 0 0,-1 0-128 15,1-1 192-15,0 1-64 0,-1-2 0 0,0 0-128 16,1 0 192-16,0-1-64 0,0-1-128 0,0 2 128 0,2-3-128 0,-1-2 128 15,2 1-128-15,-2-2 0 0,3 0 0 0,-2 0 0 16,1 2 0-16,0-1 0 0,0 1 0 0,-1-1 0 16,1 1 0-16,0 2 0 0,0 1 0 0,1 0 0 15,-1 2 0-15,-1-1 0 0,0 0 0 0,-1-1 0 16,0 2 0-16,-1-1 0 0,2 1 0 0,-2-2 0 16,1-1 128-16,-2 1-128 0,0-1 128 0,2-2-128 15,-1 0 144-15,2 0-144 0,-1-2 160 0,0-1-160 16,0-1 0-16,1-1 0 0,0 0 0 0,0-1 0 15,-1 1-192-15,1-2-128 0,0-1-16 0,0 0-9168 16,-1 0-1824-16</inkml:trace>
  <inkml:trace contextRef="#ctx0" brushRef="#br0" timeOffset="3">432 469 20671 0,'2'-1'912'0,"-1"0"192"0,1 0-880 0,-1 1-224 16,0 0 0-16,0-1 0 0,1 0 480 0,1 0 48 0,-1-1 16 0,3 0 0 15,1 0 0-15,-1-1 0 0,1 2 0 0,-1-1 0 16,2 0-64-16,-3 1-16 0,2 0 0 0,-1 0 0 16,0 2-80-16,0-1-32 0,-1 1 0 0,1 1 0 15,0-1-64-15,0 0-16 0,0 1 0 0,-1-1 0 16,1 0-128-16,-1 0-16 0,1 0-128 0,-2 0 192 15,3 1-192-15,-2-1 0 0,0 1 128 0,2-1-128 16,-1 0 0-16,1-1 0 0,-1 1 128 0,1 0-128 16,2 0 0-16,-2 0 0 0,0 1 0 0,1-1 0 15,-2 1 0-15,2 0 128 0,-2 0-128 0,0 0 0 16,0 1 144-16,-1 0-144 0,1 1 128 0,-1-1-128 16,0 1 0-16,0 0 0 0,1-1 0 0,0 2 0 0,-1 0 0 15,1-1 128-15,0 2-128 0,1-1 0 0,-2 0 0 0,1 0 0 16,1 0 0-16,-2 1 0 0,2-1 0 0,-1 0 128 15,0 0-128-15,1-1 0 0,-1 2 0 0,2-1 0 16,-1 1 0-16,2 1 0 0,0-1 0 0,0 0 0 16,1 0 0-16,-2 0 0 0,1 0 0 0,1 1 0 15,-1-1 0-15,-1 0 0 0,0 1 0 0,-1 0 0 16,1-1 128-16,-2 1-128 0,0-1 0 0,-1 1 192 16,-1 0-192-16,-1 0 192 0,1-1 48 0,0 0 16 15,-2 1 0-15,0 0 0 0,1 1-128 0,0-1 0 16,-2 1-128-16,1-1 192 0,-1 0-192 0,0 1 176 15,1-3-176-15,0 1 160 0,1 0-160 0,-2-3 0 16,1 2 0-16,-1-1 0 0,1-1 0 0,0 1 128 16,1 1-128-16,-1-1 0 0,0 2 0 0,0-1 0 0,-1 0 0 15,0 1 0-15,-1-2 128 0,0 2-128 0,0-1 128 0,0 0-128 16,-1 0 128-16,-1 0-128 0,1 0 0 0,0 0 128 16,1-1-128-16,-1 0-192 0,1-2 32 0,-1-1-9344 15,1-2-1872-15</inkml:trace>
  <inkml:trace contextRef="#ctx0" brushRef="#br0" timeOffset="4">471 470 18431 0,'3'-3'1632'0,"0"1"-1312"0,2 0-320 0,-3 1 0 16,1 0 832-16,-2 1 80 0,1-1 32 0,2-1 0 15,1 0-240-15,3 0-64 0,1-1 0 0,1 0 0 16,0 1-208-16,-1 0-48 0,1 0-16 0,-1 1 0 16,0 0-80-16,1-1-16 0,0 1 0 0,-1-1 0 15,1 0-112-15,-1 1-32 0,0-1 0 0,-1 0 0 16,1-1-128-16,0 0 192 0,0 0-192 0,0 0 192 16,0 1-192-16,0-1 0 0,0 1 144 0,0 0-144 15,0 0 144-15,-1 1-144 0,-1 1 192 0,0 0-192 16,0 1 256-16,0 0-64 0,0 1-16 0,-1 0 0 15,1 1 0-15,-1-1 0 0,1 0 0 0,-2 1 0 0,2 0-48 0,-1 0-128 16,1-1 192-16,-1 0-64 0,2 1-128 0,-1 0 0 16,0-1 0-16,0 1 128 0,1-1-128 0,2 1 0 15,0 1 0-15,1-1 0 0,2 2 0 0,-2-1 0 16,0 0 0-16,0-1 0 0,-1 1 0 0,-1 1 160 16,1-1-160-16,-3 3 160 0,1 0 128 0,-1 0 32 15,-2-2 0-15,0 2 0 0,0 0 80 0,-1 0 32 16,-1 0 0-16,1 0 0 0,-1-1-144 0,0 1-32 15,0 0 0-15,-1-1 0 0,2 1-128 0,0-1-128 16,0 0 144-16,0 0-144 0,1 0 0 0,0 0 128 16,2 0-128-16,-2 1 0 0,3-1 0 0,-1 0 0 15,3 0 0-15,-1 1 0 0,-2-1 0 0,2 1 0 0,0 0 0 16,-1 1 0-16,2 1 0 0,-1-1 0 0,0-1 0 0,-1 3 0 16,1-1 0-16,-2 1 0 0,1 1 0 0,-2 0 0 15,1 0 0-15,-3 1 0 0,2-1 128 0,-1-2-128 16,0 1 0-16,0 0 128 0,-1 0-128 0,0 0 0 15,0 0 128-15,0 0-128 0,1-1 0 0,0 1 0 16,0 0 0-16,0 1 128 0,0 2-128 0,1-2 0 16,-1 1 0-16,0 0 0 0,0-1 128 0,1 0-128 15,-1 0 0-15,-1 1 0 0,-2 1 0 0,2-2 0 16,-1 1 0-16,-1-1 0 0,0 0 0 0,-2 0 0 16,1-1 0-16,0 0 0 0,-1-1 128 0,0 0-128 15,0-1 0-15,1 2 0 0,0 0 0 0,-1 0 0 16,1 1 0-16,0-1 0 0,0-2 0 0,0 2 0 0,1-2 0 15,-1 1 0-15,0 2 0 0,0-2 0 0,0 0 0 0,-1 0 0 16,1 1 0-16,0-2 0 0,0 1 128 0,-1 0-128 16,0-1 0-16,0 0 0 0,0 1 128 0,1-2-128 15,-1 0 0-15,1 0 0 0,-1 0 0 0,0 0 0 16,-1 0 0-16,1-1 0 0,0-1 0 0,-1-1 128 16,1 0-128-16,-1-1 0 0,1-2 0 0,-1 1 0 15,1 1 128-15,-2 0-128 0,2-1 0 0,-1 0-160 16,0-1 32-16,-1-1 0 15,2 1-640-15,-1-1-128 0,-1 1-32 0</inkml:trace>
  <inkml:trace contextRef="#ctx0" brushRef="#br0" timeOffset="5">848 946 21359 0,'3'0'944'0,"-1"0"208"0,-1 0-928 0,1 0-224 0,0 0 0 0,-1 0 0 15,1 1 640-15,0-1 64 0,2 0 32 0,1 1 0 16,3-1-272-16,0 0-48 0,0 1-16 0,1-2 0 15,-1 1-112-15,0-1-32 0,2 1 0 0,-1-1 0 16,-1-1-256-16,2-1 128 0,2 1-128 0,-1 1 0 16,-1-2 160-16,1 1-160 0,-3 0 128 0,1-1-128 0,-2 2 192 0,0 1-32 15,0-1-16-15,0 1 0 0,0-1 16 0,0 1 0 16,0 1 0-16,0-1 0 0,0 1-16 0,-2 0 0 16,2 1 0-16,-1 1 0 0,0-1 48 0,-1 0 16 15,-1 0 0-15,2-1 0 0,-1 0-16 0,2 1-16 16,-1 0 0-16,1 0 0 0,0 0-176 0,1-1 0 15,-2 0 144-15,1 0-144 0,0-1 0 0,-1 1 0 16,1 0 0-16,0 0 0 0,0 1 0 0,-1 0 128 16,1 1-128-16,0 0 0 0,-1 0 0 0,-1 2 128 15,2-1-128-15,-1 1 0 0,1 1 192 0,-1-2-48 16,0 1 0-16,-1 1 0 0,3 0 48 0,-3 1 0 16,1-1 0-16,1 1 0 0,-3-2-64 0,1 1 0 15,0-1 0-15,0 1 0 0,1-1-128 0,-3 1 128 0,2-1-128 16,0 1 128-16,0 0-128 0,1-2 0 0,0-1 144 0,1 1-144 15,-1 0 0-15,-1 1 128 0,-2 1-128 0,3-2 0 16,-2 3 0-16,-1-2 128 0,1 2-128 0,-1 1 0 16,0 0 144-16,-1-1-144 0,-1 0 192 0,1 1-192 15,1-2 256-15,-2 2-48 0,1-2-16 0,-1 1 0 16,0 0-32-16,0 1-16 0,1-1 0 0,-2-1 0 16,0 1-144-16,1 0 192 0,-1-1-192 0,1 0 192 15,-1 0-64-15,0 0-128 0,0 0 192 0,0 0-64 16,0-1-128-16,0 2 0 0,0-2 144 0,1 1-144 15,-3-2 0-15,1 1 0 0,1 1 0 0,0-2 128 16,0 1-128-16,-1-1 0 0,0 1 0 0,-1 0 128 16,1-1-128-16,-1-2-192 0,0 1 64 0,2-2 0 15,-2-1-1856-15,2 0-352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8D45C-CAFE-46E5-94D9-94C0E0638A2C}" type="datetimeFigureOut">
              <a:rPr lang="en-US" smtClean="0"/>
              <a:t>11/6/23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8663D-B40E-4D83-BFDD-EB2CBEBB2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0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1200" spc="0">
                <a:latin typeface="Palatino" pitchFamily="2" charset="0"/>
                <a:ea typeface="Palatino" pitchFamily="2" charset="0"/>
              </a:rPr>
              <a:t>Equivalently or gap version?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8663D-B40E-4D83-BFDD-EB2CBEBB2F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95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8663D-B40E-4D83-BFDD-EB2CBEBB2F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03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8663D-B40E-4D83-BFDD-EB2CBEBB2F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24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8663D-B40E-4D83-BFDD-EB2CBEBB2F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0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8663D-B40E-4D83-BFDD-EB2CBEBB2F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35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8663D-B40E-4D83-BFDD-EB2CBEBB2F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7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8663D-B40E-4D83-BFDD-EB2CBEBB2F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0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8663D-B40E-4D83-BFDD-EB2CBEBB2F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92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A90DD-C2E2-48D8-9E9D-A623317A494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382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8663D-B40E-4D83-BFDD-EB2CBEBB2F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5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8663D-B40E-4D83-BFDD-EB2CBEBB2F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14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8663D-B40E-4D83-BFDD-EB2CBEBB2F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7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6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6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1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200" y="1325563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4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0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1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0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1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2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2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2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3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21" r:id="rId6"/>
    <p:sldLayoutId id="2147483716" r:id="rId7"/>
    <p:sldLayoutId id="2147483717" r:id="rId8"/>
    <p:sldLayoutId id="2147483718" r:id="rId9"/>
    <p:sldLayoutId id="2147483720" r:id="rId10"/>
    <p:sldLayoutId id="2147483719" r:id="rId11"/>
  </p:sldLayoutIdLst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4400" kern="1200" spc="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5000"/>
        </a:lnSpc>
        <a:spcBef>
          <a:spcPts val="1000"/>
        </a:spcBef>
        <a:buFont typeface="Arial" panose="020B0604020202020204" pitchFamily="34" charset="0"/>
        <a:buChar char="•"/>
        <a:defRPr sz="2600" kern="1200" spc="15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2200" kern="1200" spc="15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2000" kern="1200" spc="15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800" kern="1200" spc="15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800" kern="1200" spc="1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9" Type="http://schemas.openxmlformats.org/officeDocument/2006/relationships/image" Target="../media/image88.png"/><Relationship Id="rId21" Type="http://schemas.openxmlformats.org/officeDocument/2006/relationships/image" Target="../media/image70.png"/><Relationship Id="rId34" Type="http://schemas.openxmlformats.org/officeDocument/2006/relationships/image" Target="../media/image83.png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41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50.png"/><Relationship Id="rId5" Type="http://schemas.openxmlformats.org/officeDocument/2006/relationships/image" Target="../media/image58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36" Type="http://schemas.openxmlformats.org/officeDocument/2006/relationships/image" Target="../media/image85.png"/><Relationship Id="rId10" Type="http://schemas.openxmlformats.org/officeDocument/2006/relationships/customXml" Target="../ink/ink4.xml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" Type="http://schemas.openxmlformats.org/officeDocument/2006/relationships/image" Target="../media/image37.png"/><Relationship Id="rId9" Type="http://schemas.openxmlformats.org/officeDocument/2006/relationships/customXml" Target="../ink/ink3.xml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8" Type="http://schemas.openxmlformats.org/officeDocument/2006/relationships/customXml" Target="../ink/ink2.xml"/><Relationship Id="rId3" Type="http://schemas.openxmlformats.org/officeDocument/2006/relationships/image" Target="../media/image57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50.png"/><Relationship Id="rId3" Type="http://schemas.openxmlformats.org/officeDocument/2006/relationships/image" Target="../media/image3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88.png"/><Relationship Id="rId2" Type="http://schemas.openxmlformats.org/officeDocument/2006/relationships/image" Target="../media/image90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19" Type="http://schemas.openxmlformats.org/officeDocument/2006/relationships/image" Target="../media/image89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88.png"/><Relationship Id="rId3" Type="http://schemas.openxmlformats.org/officeDocument/2006/relationships/image" Target="../media/image30.png"/><Relationship Id="rId7" Type="http://schemas.openxmlformats.org/officeDocument/2006/relationships/image" Target="../media/image99.png"/><Relationship Id="rId12" Type="http://schemas.openxmlformats.org/officeDocument/2006/relationships/image" Target="../media/image103.png"/><Relationship Id="rId2" Type="http://schemas.openxmlformats.org/officeDocument/2006/relationships/image" Target="../media/image90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105.png"/><Relationship Id="rId5" Type="http://schemas.openxmlformats.org/officeDocument/2006/relationships/image" Target="../media/image92.png"/><Relationship Id="rId15" Type="http://schemas.openxmlformats.org/officeDocument/2006/relationships/image" Target="../media/image89.png"/><Relationship Id="rId10" Type="http://schemas.openxmlformats.org/officeDocument/2006/relationships/image" Target="../media/image104.png"/><Relationship Id="rId4" Type="http://schemas.openxmlformats.org/officeDocument/2006/relationships/image" Target="../media/image91.png"/><Relationship Id="rId9" Type="http://schemas.openxmlformats.org/officeDocument/2006/relationships/image" Target="../media/image101.png"/><Relationship Id="rId1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50.png"/><Relationship Id="rId3" Type="http://schemas.openxmlformats.org/officeDocument/2006/relationships/image" Target="../media/image3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88.png"/><Relationship Id="rId2" Type="http://schemas.openxmlformats.org/officeDocument/2006/relationships/image" Target="../media/image90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3.png"/><Relationship Id="rId10" Type="http://schemas.openxmlformats.org/officeDocument/2006/relationships/image" Target="../media/image97.png"/><Relationship Id="rId19" Type="http://schemas.openxmlformats.org/officeDocument/2006/relationships/image" Target="../media/image89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50.png"/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12" Type="http://schemas.openxmlformats.org/officeDocument/2006/relationships/image" Target="../media/image8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7.png"/><Relationship Id="rId5" Type="http://schemas.openxmlformats.org/officeDocument/2006/relationships/image" Target="../media/image96.png"/><Relationship Id="rId10" Type="http://schemas.openxmlformats.org/officeDocument/2006/relationships/image" Target="../media/image102.png"/><Relationship Id="rId4" Type="http://schemas.openxmlformats.org/officeDocument/2006/relationships/image" Target="../media/image91.png"/><Relationship Id="rId9" Type="http://schemas.openxmlformats.org/officeDocument/2006/relationships/image" Target="../media/image100.png"/><Relationship Id="rId1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.png"/><Relationship Id="rId18" Type="http://schemas.openxmlformats.org/officeDocument/2006/relationships/image" Target="../media/image123.png"/><Relationship Id="rId26" Type="http://schemas.openxmlformats.org/officeDocument/2006/relationships/image" Target="../media/image131.png"/><Relationship Id="rId39" Type="http://schemas.openxmlformats.org/officeDocument/2006/relationships/image" Target="../media/image144.png"/><Relationship Id="rId21" Type="http://schemas.openxmlformats.org/officeDocument/2006/relationships/image" Target="../media/image126.png"/><Relationship Id="rId34" Type="http://schemas.openxmlformats.org/officeDocument/2006/relationships/image" Target="../media/image139.png"/><Relationship Id="rId42" Type="http://schemas.openxmlformats.org/officeDocument/2006/relationships/image" Target="../media/image147.png"/><Relationship Id="rId47" Type="http://schemas.openxmlformats.org/officeDocument/2006/relationships/image" Target="../media/image152.png"/><Relationship Id="rId50" Type="http://schemas.openxmlformats.org/officeDocument/2006/relationships/image" Target="../media/image155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6" Type="http://schemas.openxmlformats.org/officeDocument/2006/relationships/image" Target="../media/image121.png"/><Relationship Id="rId29" Type="http://schemas.openxmlformats.org/officeDocument/2006/relationships/image" Target="../media/image134.png"/><Relationship Id="rId11" Type="http://schemas.openxmlformats.org/officeDocument/2006/relationships/image" Target="../media/image117.png"/><Relationship Id="rId24" Type="http://schemas.openxmlformats.org/officeDocument/2006/relationships/image" Target="../media/image129.png"/><Relationship Id="rId32" Type="http://schemas.openxmlformats.org/officeDocument/2006/relationships/image" Target="../media/image137.png"/><Relationship Id="rId37" Type="http://schemas.openxmlformats.org/officeDocument/2006/relationships/image" Target="../media/image142.png"/><Relationship Id="rId40" Type="http://schemas.openxmlformats.org/officeDocument/2006/relationships/image" Target="../media/image145.png"/><Relationship Id="rId45" Type="http://schemas.openxmlformats.org/officeDocument/2006/relationships/image" Target="../media/image150.png"/><Relationship Id="rId5" Type="http://schemas.openxmlformats.org/officeDocument/2006/relationships/image" Target="../media/image111.png"/><Relationship Id="rId15" Type="http://schemas.openxmlformats.org/officeDocument/2006/relationships/image" Target="../media/image73.png"/><Relationship Id="rId23" Type="http://schemas.openxmlformats.org/officeDocument/2006/relationships/image" Target="../media/image128.png"/><Relationship Id="rId28" Type="http://schemas.openxmlformats.org/officeDocument/2006/relationships/image" Target="../media/image133.png"/><Relationship Id="rId36" Type="http://schemas.openxmlformats.org/officeDocument/2006/relationships/image" Target="../media/image141.png"/><Relationship Id="rId49" Type="http://schemas.openxmlformats.org/officeDocument/2006/relationships/image" Target="../media/image154.png"/><Relationship Id="rId10" Type="http://schemas.openxmlformats.org/officeDocument/2006/relationships/image" Target="../media/image116.png"/><Relationship Id="rId19" Type="http://schemas.openxmlformats.org/officeDocument/2006/relationships/image" Target="../media/image124.png"/><Relationship Id="rId31" Type="http://schemas.openxmlformats.org/officeDocument/2006/relationships/image" Target="../media/image136.png"/><Relationship Id="rId44" Type="http://schemas.openxmlformats.org/officeDocument/2006/relationships/image" Target="../media/image149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7.png"/><Relationship Id="rId27" Type="http://schemas.openxmlformats.org/officeDocument/2006/relationships/image" Target="../media/image132.png"/><Relationship Id="rId30" Type="http://schemas.openxmlformats.org/officeDocument/2006/relationships/image" Target="../media/image135.png"/><Relationship Id="rId35" Type="http://schemas.openxmlformats.org/officeDocument/2006/relationships/image" Target="../media/image140.png"/><Relationship Id="rId43" Type="http://schemas.openxmlformats.org/officeDocument/2006/relationships/image" Target="../media/image148.png"/><Relationship Id="rId48" Type="http://schemas.openxmlformats.org/officeDocument/2006/relationships/image" Target="../media/image153.png"/><Relationship Id="rId8" Type="http://schemas.openxmlformats.org/officeDocument/2006/relationships/image" Target="../media/image114.png"/><Relationship Id="rId51" Type="http://schemas.openxmlformats.org/officeDocument/2006/relationships/image" Target="../media/image156.png"/><Relationship Id="rId3" Type="http://schemas.openxmlformats.org/officeDocument/2006/relationships/image" Target="../media/image109.png"/><Relationship Id="rId12" Type="http://schemas.openxmlformats.org/officeDocument/2006/relationships/image" Target="../media/image118.png"/><Relationship Id="rId17" Type="http://schemas.openxmlformats.org/officeDocument/2006/relationships/image" Target="../media/image122.png"/><Relationship Id="rId25" Type="http://schemas.openxmlformats.org/officeDocument/2006/relationships/image" Target="../media/image130.png"/><Relationship Id="rId33" Type="http://schemas.openxmlformats.org/officeDocument/2006/relationships/image" Target="../media/image138.png"/><Relationship Id="rId38" Type="http://schemas.openxmlformats.org/officeDocument/2006/relationships/image" Target="../media/image143.png"/><Relationship Id="rId46" Type="http://schemas.openxmlformats.org/officeDocument/2006/relationships/image" Target="../media/image151.png"/><Relationship Id="rId20" Type="http://schemas.openxmlformats.org/officeDocument/2006/relationships/image" Target="../media/image125.png"/><Relationship Id="rId41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.png"/><Relationship Id="rId18" Type="http://schemas.openxmlformats.org/officeDocument/2006/relationships/image" Target="../media/image123.png"/><Relationship Id="rId26" Type="http://schemas.openxmlformats.org/officeDocument/2006/relationships/image" Target="../media/image131.png"/><Relationship Id="rId39" Type="http://schemas.openxmlformats.org/officeDocument/2006/relationships/image" Target="../media/image144.png"/><Relationship Id="rId21" Type="http://schemas.openxmlformats.org/officeDocument/2006/relationships/image" Target="../media/image126.png"/><Relationship Id="rId34" Type="http://schemas.openxmlformats.org/officeDocument/2006/relationships/image" Target="../media/image139.png"/><Relationship Id="rId42" Type="http://schemas.openxmlformats.org/officeDocument/2006/relationships/image" Target="../media/image147.png"/><Relationship Id="rId47" Type="http://schemas.openxmlformats.org/officeDocument/2006/relationships/image" Target="../media/image158.png"/><Relationship Id="rId50" Type="http://schemas.openxmlformats.org/officeDocument/2006/relationships/image" Target="../media/image161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6" Type="http://schemas.openxmlformats.org/officeDocument/2006/relationships/image" Target="../media/image121.png"/><Relationship Id="rId29" Type="http://schemas.openxmlformats.org/officeDocument/2006/relationships/image" Target="../media/image134.png"/><Relationship Id="rId11" Type="http://schemas.openxmlformats.org/officeDocument/2006/relationships/image" Target="../media/image117.png"/><Relationship Id="rId24" Type="http://schemas.openxmlformats.org/officeDocument/2006/relationships/image" Target="../media/image129.png"/><Relationship Id="rId32" Type="http://schemas.openxmlformats.org/officeDocument/2006/relationships/image" Target="../media/image137.png"/><Relationship Id="rId37" Type="http://schemas.openxmlformats.org/officeDocument/2006/relationships/image" Target="../media/image142.png"/><Relationship Id="rId40" Type="http://schemas.openxmlformats.org/officeDocument/2006/relationships/image" Target="../media/image145.png"/><Relationship Id="rId45" Type="http://schemas.openxmlformats.org/officeDocument/2006/relationships/image" Target="../media/image150.png"/><Relationship Id="rId5" Type="http://schemas.openxmlformats.org/officeDocument/2006/relationships/image" Target="../media/image111.png"/><Relationship Id="rId15" Type="http://schemas.openxmlformats.org/officeDocument/2006/relationships/image" Target="../media/image73.png"/><Relationship Id="rId23" Type="http://schemas.openxmlformats.org/officeDocument/2006/relationships/image" Target="../media/image128.png"/><Relationship Id="rId28" Type="http://schemas.openxmlformats.org/officeDocument/2006/relationships/image" Target="../media/image133.png"/><Relationship Id="rId36" Type="http://schemas.openxmlformats.org/officeDocument/2006/relationships/image" Target="../media/image141.png"/><Relationship Id="rId49" Type="http://schemas.openxmlformats.org/officeDocument/2006/relationships/image" Target="../media/image160.png"/><Relationship Id="rId10" Type="http://schemas.openxmlformats.org/officeDocument/2006/relationships/image" Target="../media/image116.png"/><Relationship Id="rId19" Type="http://schemas.openxmlformats.org/officeDocument/2006/relationships/image" Target="../media/image124.png"/><Relationship Id="rId31" Type="http://schemas.openxmlformats.org/officeDocument/2006/relationships/image" Target="../media/image136.png"/><Relationship Id="rId44" Type="http://schemas.openxmlformats.org/officeDocument/2006/relationships/image" Target="../media/image149.png"/><Relationship Id="rId52" Type="http://schemas.openxmlformats.org/officeDocument/2006/relationships/image" Target="../media/image162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7.png"/><Relationship Id="rId27" Type="http://schemas.openxmlformats.org/officeDocument/2006/relationships/image" Target="../media/image132.png"/><Relationship Id="rId30" Type="http://schemas.openxmlformats.org/officeDocument/2006/relationships/image" Target="../media/image135.png"/><Relationship Id="rId35" Type="http://schemas.openxmlformats.org/officeDocument/2006/relationships/image" Target="../media/image140.png"/><Relationship Id="rId43" Type="http://schemas.openxmlformats.org/officeDocument/2006/relationships/image" Target="../media/image148.png"/><Relationship Id="rId48" Type="http://schemas.openxmlformats.org/officeDocument/2006/relationships/image" Target="../media/image159.png"/><Relationship Id="rId8" Type="http://schemas.openxmlformats.org/officeDocument/2006/relationships/image" Target="../media/image114.png"/><Relationship Id="rId51" Type="http://schemas.openxmlformats.org/officeDocument/2006/relationships/image" Target="../media/image156.png"/><Relationship Id="rId3" Type="http://schemas.openxmlformats.org/officeDocument/2006/relationships/image" Target="../media/image109.png"/><Relationship Id="rId12" Type="http://schemas.openxmlformats.org/officeDocument/2006/relationships/image" Target="../media/image118.png"/><Relationship Id="rId17" Type="http://schemas.openxmlformats.org/officeDocument/2006/relationships/image" Target="../media/image122.png"/><Relationship Id="rId25" Type="http://schemas.openxmlformats.org/officeDocument/2006/relationships/image" Target="../media/image130.png"/><Relationship Id="rId33" Type="http://schemas.openxmlformats.org/officeDocument/2006/relationships/image" Target="../media/image138.png"/><Relationship Id="rId38" Type="http://schemas.openxmlformats.org/officeDocument/2006/relationships/image" Target="../media/image143.png"/><Relationship Id="rId46" Type="http://schemas.openxmlformats.org/officeDocument/2006/relationships/image" Target="../media/image157.png"/><Relationship Id="rId20" Type="http://schemas.openxmlformats.org/officeDocument/2006/relationships/image" Target="../media/image125.png"/><Relationship Id="rId41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2" Type="http://schemas.openxmlformats.org/officeDocument/2006/relationships/image" Target="../media/image1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93.png"/><Relationship Id="rId7" Type="http://schemas.openxmlformats.org/officeDocument/2006/relationships/image" Target="../media/image188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Relationship Id="rId9" Type="http://schemas.openxmlformats.org/officeDocument/2006/relationships/image" Target="../media/image19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94.png"/><Relationship Id="rId7" Type="http://schemas.openxmlformats.org/officeDocument/2006/relationships/image" Target="../media/image18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10" Type="http://schemas.openxmlformats.org/officeDocument/2006/relationships/image" Target="../media/image191.png"/><Relationship Id="rId4" Type="http://schemas.openxmlformats.org/officeDocument/2006/relationships/image" Target="../media/image195.png"/><Relationship Id="rId9" Type="http://schemas.openxmlformats.org/officeDocument/2006/relationships/image" Target="../media/image1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96.png"/><Relationship Id="rId7" Type="http://schemas.openxmlformats.org/officeDocument/2006/relationships/image" Target="../media/image18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10" Type="http://schemas.openxmlformats.org/officeDocument/2006/relationships/image" Target="../media/image191.png"/><Relationship Id="rId4" Type="http://schemas.openxmlformats.org/officeDocument/2006/relationships/image" Target="../media/image197.png"/><Relationship Id="rId9" Type="http://schemas.openxmlformats.org/officeDocument/2006/relationships/image" Target="../media/image1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98.png"/><Relationship Id="rId7" Type="http://schemas.openxmlformats.org/officeDocument/2006/relationships/image" Target="../media/image18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10" Type="http://schemas.openxmlformats.org/officeDocument/2006/relationships/image" Target="../media/image191.png"/><Relationship Id="rId4" Type="http://schemas.openxmlformats.org/officeDocument/2006/relationships/image" Target="../media/image199.png"/><Relationship Id="rId9" Type="http://schemas.openxmlformats.org/officeDocument/2006/relationships/image" Target="../media/image1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9.png"/><Relationship Id="rId7" Type="http://schemas.openxmlformats.org/officeDocument/2006/relationships/image" Target="../media/image18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1" Type="http://schemas.openxmlformats.org/officeDocument/2006/relationships/image" Target="../media/image201.png"/><Relationship Id="rId5" Type="http://schemas.openxmlformats.org/officeDocument/2006/relationships/image" Target="../media/image185.png"/><Relationship Id="rId10" Type="http://schemas.openxmlformats.org/officeDocument/2006/relationships/image" Target="../media/image191.png"/><Relationship Id="rId4" Type="http://schemas.openxmlformats.org/officeDocument/2006/relationships/image" Target="../media/image200.png"/><Relationship Id="rId9" Type="http://schemas.openxmlformats.org/officeDocument/2006/relationships/image" Target="../media/image19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27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9CA5CD0-1ED0-23A7-F934-86F205153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>
              <a:lnSpc>
                <a:spcPct val="95000"/>
              </a:lnSpc>
            </a:pPr>
            <a:r>
              <a:rPr lang="en-US" altLang="zh-CN" sz="5300" b="0" i="0">
                <a:effectLst/>
                <a:latin typeface="Franklin Gothic Medium" panose="020B0603020102020204" pitchFamily="34" charset="0"/>
              </a:rPr>
              <a:t>Improved Hardness of Approximating </a:t>
            </a:r>
            <a:r>
              <a:rPr lang="en-US" altLang="zh-CN" sz="5300" b="0" i="1">
                <a:effectLst/>
                <a:latin typeface="Franklin Gothic Medium" panose="020B0603020102020204" pitchFamily="34" charset="0"/>
              </a:rPr>
              <a:t>k-Clique</a:t>
            </a:r>
            <a:r>
              <a:rPr lang="en-US" altLang="zh-CN" sz="5300" b="0" i="0">
                <a:effectLst/>
                <a:latin typeface="Franklin Gothic Medium" panose="020B0603020102020204" pitchFamily="34" charset="0"/>
              </a:rPr>
              <a:t> under </a:t>
            </a:r>
            <a:r>
              <a:rPr lang="en-US" altLang="zh-CN" sz="5300" i="1">
                <a:effectLst/>
                <a:latin typeface="Franklin Gothic Medium" panose="020B0603020102020204" pitchFamily="34" charset="0"/>
              </a:rPr>
              <a:t>ETH</a:t>
            </a:r>
            <a:endParaRPr kumimoji="1" lang="zh-CN" altLang="en-US" sz="5300" i="1">
              <a:latin typeface="Franklin Gothic Medium" panose="020B06030201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BC81933-3434-2A44-3716-5E33A6766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0289" y="4600362"/>
            <a:ext cx="7074869" cy="1572768"/>
          </a:xfrm>
        </p:spPr>
        <p:txBody>
          <a:bodyPr>
            <a:normAutofit/>
          </a:bodyPr>
          <a:lstStyle/>
          <a:p>
            <a:r>
              <a:rPr kumimoji="1" lang="en-US" altLang="zh-CN" sz="2000" b="1" err="1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Bingkai</a:t>
            </a:r>
            <a:r>
              <a:rPr kumimoji="1" lang="zh-CN" altLang="en-US" sz="2000" b="1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</a:t>
            </a:r>
            <a:r>
              <a:rPr kumimoji="1" lang="en-US" altLang="zh-CN" sz="2000" b="1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Lin,</a:t>
            </a:r>
            <a:r>
              <a:rPr kumimoji="1" lang="zh-CN" altLang="en-US" sz="2000" b="1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</a:t>
            </a:r>
            <a:r>
              <a:rPr kumimoji="1" lang="en-US" altLang="zh-CN" sz="2000" b="1" i="1" err="1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Xuandi</a:t>
            </a:r>
            <a:r>
              <a:rPr kumimoji="1" lang="zh-CN" altLang="en-US" sz="2000" b="1" i="1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</a:t>
            </a:r>
            <a:r>
              <a:rPr kumimoji="1" lang="en-US" altLang="zh-CN" sz="2000" b="1" i="1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Ren</a:t>
            </a:r>
            <a:r>
              <a:rPr kumimoji="1" lang="en-US" altLang="zh-CN" sz="2000" b="1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,</a:t>
            </a:r>
            <a:r>
              <a:rPr kumimoji="1" lang="zh-CN" altLang="en-US" sz="2000" b="1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</a:t>
            </a:r>
            <a:r>
              <a:rPr kumimoji="1" lang="en-US" altLang="zh-CN" sz="2000" b="1" err="1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Yican</a:t>
            </a:r>
            <a:r>
              <a:rPr kumimoji="1" lang="zh-CN" altLang="en-US" sz="2000" b="1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</a:t>
            </a:r>
            <a:r>
              <a:rPr kumimoji="1" lang="en-US" altLang="zh-CN" sz="2000" b="1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Sun,</a:t>
            </a:r>
            <a:r>
              <a:rPr kumimoji="1" lang="zh-CN" altLang="en-US" sz="2000" b="1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</a:t>
            </a:r>
            <a:r>
              <a:rPr kumimoji="1" lang="en-US" altLang="zh-CN" sz="2000" b="1" err="1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Xiuhan</a:t>
            </a:r>
            <a:r>
              <a:rPr kumimoji="1" lang="zh-CN" altLang="en-US" sz="2000" b="1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</a:t>
            </a:r>
            <a:r>
              <a:rPr kumimoji="1" lang="en-US" altLang="zh-CN" sz="2000" b="1">
                <a:solidFill>
                  <a:srgbClr val="0070C0"/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Wang</a:t>
            </a:r>
          </a:p>
          <a:p>
            <a:r>
              <a:rPr kumimoji="1" lang="zh-CN" altLang="en-US" sz="1800" b="1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 </a:t>
            </a:r>
            <a:r>
              <a:rPr kumimoji="1" lang="en-US" altLang="zh-CN" sz="1800" b="1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Nanjing</a:t>
            </a:r>
            <a:r>
              <a:rPr kumimoji="1" lang="zh-CN" altLang="en-US" sz="1800" b="1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</a:t>
            </a:r>
            <a:r>
              <a:rPr kumimoji="1" lang="en-US" altLang="zh-CN" sz="1800" b="1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U,</a:t>
            </a:r>
            <a:r>
              <a:rPr kumimoji="1" lang="zh-CN" altLang="en-US" sz="1800" b="1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  </a:t>
            </a:r>
            <a:r>
              <a:rPr kumimoji="1" lang="en-US" altLang="zh-CN" sz="1800" b="1" i="1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UC</a:t>
            </a:r>
            <a:r>
              <a:rPr kumimoji="1" lang="zh-CN" altLang="en-US" sz="1800" b="1" i="1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</a:t>
            </a:r>
            <a:r>
              <a:rPr kumimoji="1" lang="en-US" altLang="zh-CN" sz="1800" b="1" i="1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Berkeley</a:t>
            </a:r>
            <a:r>
              <a:rPr kumimoji="1" lang="en-US" altLang="zh-CN" sz="1800" b="1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,</a:t>
            </a:r>
            <a:r>
              <a:rPr kumimoji="1" lang="zh-CN" altLang="en-US" sz="1800" b="1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   </a:t>
            </a:r>
            <a:r>
              <a:rPr kumimoji="1" lang="en-US" altLang="zh-CN" sz="1800" b="1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Peking</a:t>
            </a:r>
            <a:r>
              <a:rPr kumimoji="1" lang="zh-CN" altLang="en-US" sz="1800" b="1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</a:t>
            </a:r>
            <a:r>
              <a:rPr kumimoji="1" lang="en-US" altLang="zh-CN" sz="1800" b="1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U,</a:t>
            </a:r>
            <a:r>
              <a:rPr kumimoji="1" lang="zh-CN" altLang="en-US" sz="1800" b="1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   </a:t>
            </a:r>
            <a:r>
              <a:rPr kumimoji="1" lang="en-US" altLang="zh-CN" sz="1800" b="1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Tsinghua</a:t>
            </a:r>
            <a:r>
              <a:rPr kumimoji="1" lang="zh-CN" altLang="en-US" sz="1800" b="1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 </a:t>
            </a:r>
            <a:r>
              <a:rPr kumimoji="1" lang="en-US" altLang="zh-CN" sz="1800" b="1">
                <a:solidFill>
                  <a:schemeClr val="accent4">
                    <a:lumMod val="75000"/>
                  </a:schemeClr>
                </a:solidFill>
                <a:latin typeface="Palatino" pitchFamily="2" charset="0"/>
                <a:ea typeface="Palatino" pitchFamily="2" charset="0"/>
                <a:cs typeface="Apple Chancery" panose="03020702040506060504" pitchFamily="66" charset="-79"/>
              </a:rPr>
              <a:t>U</a:t>
            </a:r>
          </a:p>
          <a:p>
            <a:pPr algn="ctr"/>
            <a:r>
              <a:rPr kumimoji="1" lang="en-US" altLang="zh-CN" sz="1800" b="1">
                <a:latin typeface="Agency FB" panose="020B0503020202020204" pitchFamily="34" charset="0"/>
                <a:ea typeface="Palatino" pitchFamily="2" charset="0"/>
                <a:cs typeface="Apple Chancery" panose="03020702040506060504" pitchFamily="66" charset="-79"/>
              </a:rPr>
              <a:t>November</a:t>
            </a:r>
            <a:r>
              <a:rPr kumimoji="1" lang="zh-CN" altLang="en-US" sz="1800" b="1">
                <a:latin typeface="Agency FB" panose="020B0503020202020204" pitchFamily="34" charset="0"/>
                <a:ea typeface="Palatino" pitchFamily="2" charset="0"/>
                <a:cs typeface="Apple Chancery" panose="03020702040506060504" pitchFamily="66" charset="-79"/>
              </a:rPr>
              <a:t> </a:t>
            </a:r>
            <a:r>
              <a:rPr kumimoji="1" lang="en-US" altLang="zh-CN" sz="1800" b="1">
                <a:latin typeface="Agency FB" panose="020B0503020202020204" pitchFamily="34" charset="0"/>
                <a:ea typeface="Palatino" pitchFamily="2" charset="0"/>
                <a:cs typeface="Apple Chancery" panose="03020702040506060504" pitchFamily="66" charset="-79"/>
              </a:rPr>
              <a:t>2023</a:t>
            </a:r>
            <a:endParaRPr kumimoji="1" lang="zh-CN" altLang="en-US" sz="1800" b="1">
              <a:latin typeface="Agency FB" panose="020B0503020202020204" pitchFamily="34" charset="0"/>
              <a:ea typeface="Palatino" pitchFamily="2" charset="0"/>
              <a:cs typeface="Apple Chancery" panose="03020702040506060504" pitchFamily="66" charset="-79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56A17"/>
          </a:solidFill>
          <a:ln w="38100" cap="rnd">
            <a:solidFill>
              <a:srgbClr val="D56A1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三角形抽象背景">
            <a:extLst>
              <a:ext uri="{FF2B5EF4-FFF2-40B4-BE49-F238E27FC236}">
                <a16:creationId xmlns:a16="http://schemas.microsoft.com/office/drawing/2014/main" id="{CE2C981F-E91D-0729-8F25-AE5643ADA2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99" r="3417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327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kumimoji="1" lang="en-US" altLang="zh-CN">
                <a:latin typeface="Rockwell"/>
              </a:rPr>
              <a:t>     Overview of Previous Results</a:t>
            </a:r>
            <a:endParaRPr kumimoji="1" lang="zh-CN" altLang="en-US" sz="4000">
              <a:latin typeface="Rockwel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表格 27">
                <a:extLst>
                  <a:ext uri="{FF2B5EF4-FFF2-40B4-BE49-F238E27FC236}">
                    <a16:creationId xmlns:a16="http://schemas.microsoft.com/office/drawing/2014/main" id="{EF56228A-59B2-0B94-71C2-56AE72FC72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0407982"/>
                  </p:ext>
                </p:extLst>
              </p:nvPr>
            </p:nvGraphicFramePr>
            <p:xfrm>
              <a:off x="783770" y="1802017"/>
              <a:ext cx="10804848" cy="40444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79103">
                      <a:extLst>
                        <a:ext uri="{9D8B030D-6E8A-4147-A177-3AD203B41FA5}">
                          <a16:colId xmlns:a16="http://schemas.microsoft.com/office/drawing/2014/main" val="4044263707"/>
                        </a:ext>
                      </a:extLst>
                    </a:gridCol>
                    <a:gridCol w="1651519">
                      <a:extLst>
                        <a:ext uri="{9D8B030D-6E8A-4147-A177-3AD203B41FA5}">
                          <a16:colId xmlns:a16="http://schemas.microsoft.com/office/drawing/2014/main" val="1542598268"/>
                        </a:ext>
                      </a:extLst>
                    </a:gridCol>
                    <a:gridCol w="3037113">
                      <a:extLst>
                        <a:ext uri="{9D8B030D-6E8A-4147-A177-3AD203B41FA5}">
                          <a16:colId xmlns:a16="http://schemas.microsoft.com/office/drawing/2014/main" val="796707900"/>
                        </a:ext>
                      </a:extLst>
                    </a:gridCol>
                    <a:gridCol w="3037113">
                      <a:extLst>
                        <a:ext uri="{9D8B030D-6E8A-4147-A177-3AD203B41FA5}">
                          <a16:colId xmlns:a16="http://schemas.microsoft.com/office/drawing/2014/main" val="1465380876"/>
                        </a:ext>
                      </a:extLst>
                    </a:gridCol>
                  </a:tblGrid>
                  <a:tr h="10718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>
                              <a:solidFill>
                                <a:schemeClr val="tx1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Work</a:t>
                          </a:r>
                          <a:endParaRPr lang="zh-CN" altLang="en-US" b="1">
                            <a:solidFill>
                              <a:schemeClr val="tx1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>
                              <a:solidFill>
                                <a:srgbClr val="00B05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Assumption</a:t>
                          </a:r>
                          <a:endParaRPr lang="zh-CN" altLang="en-US" b="1">
                            <a:solidFill>
                              <a:srgbClr val="00B05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>
                              <a:solidFill>
                                <a:srgbClr val="0070C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Lower Bound for Constant Approximation</a:t>
                          </a:r>
                          <a:endParaRPr lang="zh-CN" altLang="en-US" b="1">
                            <a:solidFill>
                              <a:srgbClr val="0070C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>
                              <a:solidFill>
                                <a:srgbClr val="0070C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Inapproximability Ratio in FPT time</a:t>
                          </a:r>
                          <a:endParaRPr lang="zh-CN" altLang="en-US" b="1">
                            <a:solidFill>
                              <a:srgbClr val="0070C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63625801"/>
                      </a:ext>
                    </a:extLst>
                  </a:tr>
                  <a:tr h="495432">
                    <a:tc rowSpan="2"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</a:pPr>
                          <a:r>
                            <a:rPr kumimoji="1" lang="en-US" altLang="zh-CN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[Lin’21]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zh-CN" sz="1800" spc="0"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W[1]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1800" i="1" spc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kumimoji="1" lang="en-US" altLang="zh-CN" sz="1800" spc="0"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FPT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no FPT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𝑂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4366193"/>
                      </a:ext>
                    </a:extLst>
                  </a:tr>
                  <a:tr h="495432">
                    <a:tc vMerge="1"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</a:pPr>
                          <a:endParaRPr kumimoji="1" lang="en-US" altLang="zh-CN">
                            <a:solidFill>
                              <a:srgbClr val="FF52A9"/>
                            </a:solidFill>
                            <a:latin typeface="Palatino Linotype" panose="02040502050505030304" pitchFamily="18" charset="0"/>
                            <a:ea typeface="Palatino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ETH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no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𝑓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𝑘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)∙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1/6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func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oMath>
                          </a14:m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/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14425198"/>
                      </a:ext>
                    </a:extLst>
                  </a:tr>
                  <a:tr h="495432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</a:pPr>
                          <a:r>
                            <a:rPr kumimoji="1" lang="en-US" altLang="zh-CN" sz="16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[Lin-Ren-Sun-Wang’22]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ETH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no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𝑓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𝑘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)∙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func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oMath>
                          </a14:m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>
                              <a:latin typeface="Palatino" pitchFamily="2" charset="0"/>
                              <a:ea typeface="Palatino" pitchFamily="2" charset="0"/>
                            </a:rPr>
                            <a:t>any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Palatino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Palatino" pitchFamily="2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Palatino" pitchFamily="2" charset="0"/>
                                    </a:rPr>
                                    <m:t>𝑜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Palatino" pitchFamily="2" charset="0"/>
                                    </a:rPr>
                                    <m:t>(1)</m:t>
                                  </m:r>
                                </m:sup>
                              </m:sSup>
                            </m:oMath>
                          </a14:m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5256037"/>
                      </a:ext>
                    </a:extLst>
                  </a:tr>
                  <a:tr h="49543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[Karthik-Khot’22]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spc="0"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W[1]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1800" i="1" spc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kumimoji="1" lang="en-US" altLang="zh-CN" sz="1800" spc="0"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FPT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no</a:t>
                          </a:r>
                          <a:r>
                            <a:rPr lang="en-US" altLang="zh-CN" baseline="0">
                              <a:latin typeface="Palatino" pitchFamily="2" charset="0"/>
                              <a:ea typeface="Palatino" pitchFamily="2" charset="0"/>
                            </a:rPr>
                            <a:t> FPT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any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Palatino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Palatino" pitchFamily="2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Palatino" pitchFamily="2" charset="0"/>
                                    </a:rPr>
                                    <m:t>𝑜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Palatino" pitchFamily="2" charset="0"/>
                                    </a:rPr>
                                    <m:t>(1)</m:t>
                                  </m:r>
                                </m:sup>
                              </m:sSup>
                            </m:oMath>
                          </a14:m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8161966"/>
                      </a:ext>
                    </a:extLst>
                  </a:tr>
                  <a:tr h="49543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60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[Chen-Feng-Laekhanukit-Liu’23]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spc="0"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W[1]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1800" i="1" spc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kumimoji="1" lang="en-US" altLang="zh-CN" sz="1800" spc="0"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FPT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no FPT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any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Palatino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Palatino" pitchFamily="2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Palatino" pitchFamily="2" charset="0"/>
                                    </a:rPr>
                                    <m:t>𝑜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Palatino" pitchFamily="2" charset="0"/>
                                    </a:rPr>
                                    <m:t>(1)</m:t>
                                  </m:r>
                                </m:sup>
                              </m:sSup>
                            </m:oMath>
                          </a14:m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98703724"/>
                      </a:ext>
                    </a:extLst>
                  </a:tr>
                  <a:tr h="49543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[This</a:t>
                          </a:r>
                          <a:r>
                            <a:rPr lang="zh-CN" altLang="en-US" sz="1800" b="1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b="1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work]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ETH</a:t>
                          </a:r>
                          <a:endParaRPr lang="zh-CN" altLang="en-US">
                            <a:solidFill>
                              <a:srgbClr val="FF000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no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𝑓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𝑘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)∙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Palatino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Palatino" pitchFamily="2" charset="0"/>
                                    </a:rPr>
                                    <m:t>𝑛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0"/>
                                        </a:rPr>
                                        <m:t>𝑜</m:t>
                                      </m:r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0"/>
                                        </a:rPr>
                                        <m:t>(1/</m:t>
                                      </m:r>
                                      <m:func>
                                        <m:funcPr>
                                          <m:ctrlPr>
                                            <a:rPr lang="zh-CN" alt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b="0" i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func>
                                            <m:funcPr>
                                              <m:ctrlPr>
                                                <a:rPr lang="zh-CN" altLang="en-US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Palatino" pitchFamily="2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b="0" i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Palatino" pitchFamily="2" charset="0"/>
                                                </a:rPr>
                                                <m:t>log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altLang="zh-CN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Palatino" pitchFamily="2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endParaRPr lang="zh-CN" altLang="en-US">
                            <a:solidFill>
                              <a:srgbClr val="FF000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some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Palatino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Palatino" pitchFamily="2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Palatino" pitchFamily="2" charset="0"/>
                                    </a:rPr>
                                    <m:t>1−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Palatino" pitchFamily="2" charset="0"/>
                                    </a:rPr>
                                    <m:t>𝑜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Palatino" pitchFamily="2" charset="0"/>
                                    </a:rPr>
                                    <m:t>(1)</m:t>
                                  </m:r>
                                </m:sup>
                              </m:sSup>
                            </m:oMath>
                          </a14:m>
                          <a:endParaRPr lang="zh-CN" altLang="en-US" dirty="0">
                            <a:solidFill>
                              <a:srgbClr val="FF000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0701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表格 27">
                <a:extLst>
                  <a:ext uri="{FF2B5EF4-FFF2-40B4-BE49-F238E27FC236}">
                    <a16:creationId xmlns:a16="http://schemas.microsoft.com/office/drawing/2014/main" id="{EF56228A-59B2-0B94-71C2-56AE72FC72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0407982"/>
                  </p:ext>
                </p:extLst>
              </p:nvPr>
            </p:nvGraphicFramePr>
            <p:xfrm>
              <a:off x="783770" y="1802017"/>
              <a:ext cx="10804848" cy="40444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79103">
                      <a:extLst>
                        <a:ext uri="{9D8B030D-6E8A-4147-A177-3AD203B41FA5}">
                          <a16:colId xmlns:a16="http://schemas.microsoft.com/office/drawing/2014/main" val="4044263707"/>
                        </a:ext>
                      </a:extLst>
                    </a:gridCol>
                    <a:gridCol w="1651519">
                      <a:extLst>
                        <a:ext uri="{9D8B030D-6E8A-4147-A177-3AD203B41FA5}">
                          <a16:colId xmlns:a16="http://schemas.microsoft.com/office/drawing/2014/main" val="1542598268"/>
                        </a:ext>
                      </a:extLst>
                    </a:gridCol>
                    <a:gridCol w="3037113">
                      <a:extLst>
                        <a:ext uri="{9D8B030D-6E8A-4147-A177-3AD203B41FA5}">
                          <a16:colId xmlns:a16="http://schemas.microsoft.com/office/drawing/2014/main" val="796707900"/>
                        </a:ext>
                      </a:extLst>
                    </a:gridCol>
                    <a:gridCol w="3037113">
                      <a:extLst>
                        <a:ext uri="{9D8B030D-6E8A-4147-A177-3AD203B41FA5}">
                          <a16:colId xmlns:a16="http://schemas.microsoft.com/office/drawing/2014/main" val="1465380876"/>
                        </a:ext>
                      </a:extLst>
                    </a:gridCol>
                  </a:tblGrid>
                  <a:tr h="10718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>
                              <a:solidFill>
                                <a:schemeClr val="tx1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Work</a:t>
                          </a:r>
                          <a:endParaRPr lang="zh-CN" altLang="en-US" b="1">
                            <a:solidFill>
                              <a:schemeClr val="tx1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>
                              <a:solidFill>
                                <a:srgbClr val="00B05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Assumption</a:t>
                          </a:r>
                          <a:endParaRPr lang="zh-CN" altLang="en-US" b="1">
                            <a:solidFill>
                              <a:srgbClr val="00B05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>
                              <a:solidFill>
                                <a:srgbClr val="0070C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Lower Bound for Constant Approximation</a:t>
                          </a:r>
                          <a:endParaRPr lang="zh-CN" altLang="en-US" b="1">
                            <a:solidFill>
                              <a:srgbClr val="0070C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>
                              <a:solidFill>
                                <a:srgbClr val="0070C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Inapproximability Ratio in FPT time</a:t>
                          </a:r>
                          <a:endParaRPr lang="zh-CN" altLang="en-US" b="1">
                            <a:solidFill>
                              <a:srgbClr val="0070C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63625801"/>
                      </a:ext>
                    </a:extLst>
                  </a:tr>
                  <a:tr h="495432">
                    <a:tc rowSpan="2"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</a:pPr>
                          <a:r>
                            <a:rPr kumimoji="1" lang="en-US" altLang="zh-CN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[Lin’21]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7692" t="-217949" r="-369231" b="-5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no FPT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56904" t="-217949" r="-418" b="-5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4366193"/>
                      </a:ext>
                    </a:extLst>
                  </a:tr>
                  <a:tr h="495432">
                    <a:tc vMerge="1"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</a:pPr>
                          <a:endParaRPr kumimoji="1" lang="en-US" altLang="zh-CN">
                            <a:solidFill>
                              <a:srgbClr val="FF52A9"/>
                            </a:solidFill>
                            <a:latin typeface="Palatino Linotype" panose="02040502050505030304" pitchFamily="18" charset="0"/>
                            <a:ea typeface="Palatino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ETH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5833" t="-317949" r="-100000" b="-4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/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14425198"/>
                      </a:ext>
                    </a:extLst>
                  </a:tr>
                  <a:tr h="495432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</a:pPr>
                          <a:r>
                            <a:rPr kumimoji="1" lang="en-US" altLang="zh-CN" sz="1600" dirty="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[Lin-Ren-Sun-Wang’22]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ETH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5833" t="-417949" r="-100000" b="-3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56904" t="-417949" r="-418" b="-3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5256037"/>
                      </a:ext>
                    </a:extLst>
                  </a:tr>
                  <a:tr h="49543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[Karthik-Khot’22]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7692" t="-505000" r="-369231" b="-2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no</a:t>
                          </a:r>
                          <a:r>
                            <a:rPr lang="en-US" altLang="zh-CN" baseline="0">
                              <a:latin typeface="Palatino" pitchFamily="2" charset="0"/>
                              <a:ea typeface="Palatino" pitchFamily="2" charset="0"/>
                            </a:rPr>
                            <a:t> FPT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56904" t="-505000" r="-418" b="-20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161966"/>
                      </a:ext>
                    </a:extLst>
                  </a:tr>
                  <a:tr h="49543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600">
                              <a:solidFill>
                                <a:srgbClr val="FF52A9"/>
                              </a:solidFill>
                              <a:latin typeface="Palatino Linotype" panose="02040502050505030304" pitchFamily="18" charset="0"/>
                              <a:ea typeface="Palatino" pitchFamily="2" charset="0"/>
                            </a:rPr>
                            <a:t>[Chen-Feng-Laekhanukit-Liu’23]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7692" t="-620513" r="-369231" b="-112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no FPT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56904" t="-620513" r="-418" b="-1128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703724"/>
                      </a:ext>
                    </a:extLst>
                  </a:tr>
                  <a:tr h="49543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[This</a:t>
                          </a:r>
                          <a:r>
                            <a:rPr lang="zh-CN" altLang="en-US" sz="1800" b="1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b="1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work]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ETH</a:t>
                          </a:r>
                          <a:endParaRPr lang="zh-CN" altLang="en-US">
                            <a:solidFill>
                              <a:srgbClr val="FF000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5833" t="-720513" r="-100000" b="-12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56904" t="-720513" r="-418" b="-128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07018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9055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4">
            <a:extLst>
              <a:ext uri="{FF2B5EF4-FFF2-40B4-BE49-F238E27FC236}">
                <a16:creationId xmlns:a16="http://schemas.microsoft.com/office/drawing/2014/main" id="{359BDAC1-AD86-8459-9AD6-54A69723B68D}"/>
              </a:ext>
            </a:extLst>
          </p:cNvPr>
          <p:cNvGrpSpPr/>
          <p:nvPr/>
        </p:nvGrpSpPr>
        <p:grpSpPr>
          <a:xfrm>
            <a:off x="999278" y="2443710"/>
            <a:ext cx="1036101" cy="1413081"/>
            <a:chOff x="3190532" y="4635774"/>
            <a:chExt cx="1036101" cy="1413081"/>
          </a:xfrm>
        </p:grpSpPr>
        <p:sp>
          <p:nvSpPr>
            <p:cNvPr id="52" name="Oval 6">
              <a:extLst>
                <a:ext uri="{FF2B5EF4-FFF2-40B4-BE49-F238E27FC236}">
                  <a16:creationId xmlns:a16="http://schemas.microsoft.com/office/drawing/2014/main" id="{34D56B53-EF8C-A551-EB9D-7D8049D1F67C}"/>
                </a:ext>
              </a:extLst>
            </p:cNvPr>
            <p:cNvSpPr/>
            <p:nvPr/>
          </p:nvSpPr>
          <p:spPr>
            <a:xfrm>
              <a:off x="3190532" y="4923945"/>
              <a:ext cx="10361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7">
                  <a:extLst>
                    <a:ext uri="{FF2B5EF4-FFF2-40B4-BE49-F238E27FC236}">
                      <a16:creationId xmlns:a16="http://schemas.microsoft.com/office/drawing/2014/main" id="{1A29BC62-4BA1-7A39-854E-6DEC2525E8F1}"/>
                    </a:ext>
                  </a:extLst>
                </p:cNvPr>
                <p:cNvSpPr txBox="1"/>
                <p:nvPr/>
              </p:nvSpPr>
              <p:spPr>
                <a:xfrm>
                  <a:off x="3538775" y="4635774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7">
                  <a:extLst>
                    <a:ext uri="{FF2B5EF4-FFF2-40B4-BE49-F238E27FC236}">
                      <a16:creationId xmlns:a16="http://schemas.microsoft.com/office/drawing/2014/main" id="{1A29BC62-4BA1-7A39-854E-6DEC2525E8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775" y="4635774"/>
                  <a:ext cx="328912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11">
            <a:extLst>
              <a:ext uri="{FF2B5EF4-FFF2-40B4-BE49-F238E27FC236}">
                <a16:creationId xmlns:a16="http://schemas.microsoft.com/office/drawing/2014/main" id="{9A41EE22-B491-70F8-6A17-2121F9983B4D}"/>
              </a:ext>
            </a:extLst>
          </p:cNvPr>
          <p:cNvGrpSpPr/>
          <p:nvPr/>
        </p:nvGrpSpPr>
        <p:grpSpPr>
          <a:xfrm>
            <a:off x="999278" y="4054843"/>
            <a:ext cx="1036101" cy="1401850"/>
            <a:chOff x="3190532" y="4647005"/>
            <a:chExt cx="1036101" cy="140185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BAAA36F-D1DB-6348-9320-087F2DD78999}"/>
                </a:ext>
              </a:extLst>
            </p:cNvPr>
            <p:cNvSpPr/>
            <p:nvPr/>
          </p:nvSpPr>
          <p:spPr>
            <a:xfrm>
              <a:off x="3190532" y="4923945"/>
              <a:ext cx="10361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68D724A-2B59-2023-894C-17A0E6CDC31A}"/>
                    </a:ext>
                  </a:extLst>
                </p:cNvPr>
                <p:cNvSpPr txBox="1"/>
                <p:nvPr/>
              </p:nvSpPr>
              <p:spPr>
                <a:xfrm>
                  <a:off x="3559214" y="4647005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68D724A-2B59-2023-894C-17A0E6CDC3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9214" y="4647005"/>
                  <a:ext cx="32891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19">
            <a:extLst>
              <a:ext uri="{FF2B5EF4-FFF2-40B4-BE49-F238E27FC236}">
                <a16:creationId xmlns:a16="http://schemas.microsoft.com/office/drawing/2014/main" id="{7D340187-2A23-A6B1-98D9-E830545F679A}"/>
              </a:ext>
            </a:extLst>
          </p:cNvPr>
          <p:cNvGrpSpPr/>
          <p:nvPr/>
        </p:nvGrpSpPr>
        <p:grpSpPr>
          <a:xfrm>
            <a:off x="4093379" y="2433415"/>
            <a:ext cx="1036101" cy="1431446"/>
            <a:chOff x="3190532" y="4617409"/>
            <a:chExt cx="1036101" cy="1431446"/>
          </a:xfrm>
        </p:grpSpPr>
        <p:sp>
          <p:nvSpPr>
            <p:cNvPr id="58" name="Oval 21">
              <a:extLst>
                <a:ext uri="{FF2B5EF4-FFF2-40B4-BE49-F238E27FC236}">
                  <a16:creationId xmlns:a16="http://schemas.microsoft.com/office/drawing/2014/main" id="{8CFD3BDD-28C8-B7B1-0390-09189BBD8D87}"/>
                </a:ext>
              </a:extLst>
            </p:cNvPr>
            <p:cNvSpPr/>
            <p:nvPr/>
          </p:nvSpPr>
          <p:spPr>
            <a:xfrm>
              <a:off x="3190532" y="4923945"/>
              <a:ext cx="10361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22">
                  <a:extLst>
                    <a:ext uri="{FF2B5EF4-FFF2-40B4-BE49-F238E27FC236}">
                      <a16:creationId xmlns:a16="http://schemas.microsoft.com/office/drawing/2014/main" id="{392B360C-026F-3C7C-E6D2-67B66FE3677F}"/>
                    </a:ext>
                  </a:extLst>
                </p:cNvPr>
                <p:cNvSpPr txBox="1"/>
                <p:nvPr/>
              </p:nvSpPr>
              <p:spPr>
                <a:xfrm>
                  <a:off x="3476282" y="4617409"/>
                  <a:ext cx="430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TextBox 22">
                  <a:extLst>
                    <a:ext uri="{FF2B5EF4-FFF2-40B4-BE49-F238E27FC236}">
                      <a16:creationId xmlns:a16="http://schemas.microsoft.com/office/drawing/2014/main" id="{392B360C-026F-3C7C-E6D2-67B66FE367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6282" y="4617409"/>
                  <a:ext cx="43016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27">
            <a:extLst>
              <a:ext uri="{FF2B5EF4-FFF2-40B4-BE49-F238E27FC236}">
                <a16:creationId xmlns:a16="http://schemas.microsoft.com/office/drawing/2014/main" id="{F4A122A1-C67B-CFD1-710E-E1C2FB2697D1}"/>
              </a:ext>
            </a:extLst>
          </p:cNvPr>
          <p:cNvGrpSpPr/>
          <p:nvPr/>
        </p:nvGrpSpPr>
        <p:grpSpPr>
          <a:xfrm>
            <a:off x="4093379" y="3966002"/>
            <a:ext cx="1036101" cy="1420869"/>
            <a:chOff x="3190532" y="4627986"/>
            <a:chExt cx="1036101" cy="1420869"/>
          </a:xfrm>
        </p:grpSpPr>
        <p:sp>
          <p:nvSpPr>
            <p:cNvPr id="61" name="Oval 32">
              <a:extLst>
                <a:ext uri="{FF2B5EF4-FFF2-40B4-BE49-F238E27FC236}">
                  <a16:creationId xmlns:a16="http://schemas.microsoft.com/office/drawing/2014/main" id="{9D07AF5E-C3A9-A43B-9DE6-71BA0C88C7B9}"/>
                </a:ext>
              </a:extLst>
            </p:cNvPr>
            <p:cNvSpPr/>
            <p:nvPr/>
          </p:nvSpPr>
          <p:spPr>
            <a:xfrm>
              <a:off x="3190532" y="4923945"/>
              <a:ext cx="10361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33">
                  <a:extLst>
                    <a:ext uri="{FF2B5EF4-FFF2-40B4-BE49-F238E27FC236}">
                      <a16:creationId xmlns:a16="http://schemas.microsoft.com/office/drawing/2014/main" id="{3396A3AA-A7A0-C84A-D397-B62FDD9171E9}"/>
                    </a:ext>
                  </a:extLst>
                </p:cNvPr>
                <p:cNvSpPr txBox="1"/>
                <p:nvPr/>
              </p:nvSpPr>
              <p:spPr>
                <a:xfrm>
                  <a:off x="3512312" y="4627986"/>
                  <a:ext cx="430166" cy="369332"/>
                </a:xfrm>
                <a:prstGeom prst="rect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33">
                  <a:extLst>
                    <a:ext uri="{FF2B5EF4-FFF2-40B4-BE49-F238E27FC236}">
                      <a16:creationId xmlns:a16="http://schemas.microsoft.com/office/drawing/2014/main" id="{3396A3AA-A7A0-C84A-D397-B62FDD9171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312" y="4627986"/>
                  <a:ext cx="43016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DAC47A72-261D-E98D-1727-4C09CF1A9697}"/>
              </a:ext>
            </a:extLst>
          </p:cNvPr>
          <p:cNvSpPr/>
          <p:nvPr/>
        </p:nvSpPr>
        <p:spPr>
          <a:xfrm>
            <a:off x="2705330" y="3565803"/>
            <a:ext cx="755125" cy="946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chemeClr val="tx1"/>
                </a:solidFill>
                <a:latin typeface="Palatino" pitchFamily="2" charset="0"/>
                <a:ea typeface="Palatino" pitchFamily="2" charset="0"/>
              </a:rPr>
              <a:t>R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E634084-5D1D-8723-5271-E071EF9C31EA}"/>
              </a:ext>
            </a:extLst>
          </p:cNvPr>
          <p:cNvCxnSpPr>
            <a:cxnSpLocks/>
          </p:cNvCxnSpPr>
          <p:nvPr/>
        </p:nvCxnSpPr>
        <p:spPr>
          <a:xfrm flipV="1">
            <a:off x="1347521" y="5090025"/>
            <a:ext cx="242167" cy="859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FFCB5AD-4C4F-3B3B-444A-1679A5F6361E}"/>
              </a:ext>
            </a:extLst>
          </p:cNvPr>
          <p:cNvCxnSpPr>
            <a:cxnSpLocks/>
          </p:cNvCxnSpPr>
          <p:nvPr/>
        </p:nvCxnSpPr>
        <p:spPr>
          <a:xfrm flipH="1" flipV="1">
            <a:off x="4242720" y="4811250"/>
            <a:ext cx="488487" cy="113967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0A95A13-A3A0-6695-4F1C-AF767AAC1BFC}"/>
              </a:ext>
            </a:extLst>
          </p:cNvPr>
          <p:cNvCxnSpPr>
            <a:cxnSpLocks/>
          </p:cNvCxnSpPr>
          <p:nvPr/>
        </p:nvCxnSpPr>
        <p:spPr>
          <a:xfrm flipH="1" flipV="1">
            <a:off x="4388662" y="4980195"/>
            <a:ext cx="342545" cy="970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7CB78C0-DF70-516C-A4A4-FCCDC4F3D6FC}"/>
              </a:ext>
            </a:extLst>
          </p:cNvPr>
          <p:cNvCxnSpPr>
            <a:cxnSpLocks/>
          </p:cNvCxnSpPr>
          <p:nvPr/>
        </p:nvCxnSpPr>
        <p:spPr>
          <a:xfrm flipH="1" flipV="1">
            <a:off x="4608440" y="5065397"/>
            <a:ext cx="122767" cy="885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DC01517-13C4-CD55-DAD5-D61340F5ED22}"/>
              </a:ext>
            </a:extLst>
          </p:cNvPr>
          <p:cNvCxnSpPr>
            <a:cxnSpLocks/>
          </p:cNvCxnSpPr>
          <p:nvPr/>
        </p:nvCxnSpPr>
        <p:spPr>
          <a:xfrm flipV="1">
            <a:off x="4731207" y="5003351"/>
            <a:ext cx="128285" cy="947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CFB864D-1DFD-8326-446F-C757319D530F}"/>
              </a:ext>
            </a:extLst>
          </p:cNvPr>
          <p:cNvGrpSpPr/>
          <p:nvPr/>
        </p:nvGrpSpPr>
        <p:grpSpPr>
          <a:xfrm>
            <a:off x="1286596" y="3107891"/>
            <a:ext cx="397836" cy="315213"/>
            <a:chOff x="2452744" y="2578594"/>
            <a:chExt cx="397836" cy="315213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2DCD390-AB39-12BE-6946-4D30FB22F8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2744" y="2578594"/>
              <a:ext cx="225381" cy="282805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1FA584B-CD25-DFE2-6C61-DE51A12E8EA8}"/>
                </a:ext>
              </a:extLst>
            </p:cNvPr>
            <p:cNvCxnSpPr>
              <a:cxnSpLocks/>
            </p:cNvCxnSpPr>
            <p:nvPr/>
          </p:nvCxnSpPr>
          <p:spPr>
            <a:xfrm>
              <a:off x="2678125" y="2578594"/>
              <a:ext cx="172455" cy="315213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B872FE7-A872-D71D-48FA-A529D190AF79}"/>
                </a:ext>
              </a:extLst>
            </p:cNvPr>
            <p:cNvCxnSpPr>
              <a:cxnSpLocks/>
            </p:cNvCxnSpPr>
            <p:nvPr/>
          </p:nvCxnSpPr>
          <p:spPr>
            <a:xfrm>
              <a:off x="2452744" y="2861399"/>
              <a:ext cx="397836" cy="32408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5DB8E34-0BDB-81E0-EF7E-31A910B263F5}"/>
              </a:ext>
            </a:extLst>
          </p:cNvPr>
          <p:cNvGrpSpPr/>
          <p:nvPr/>
        </p:nvGrpSpPr>
        <p:grpSpPr>
          <a:xfrm>
            <a:off x="1364307" y="4766157"/>
            <a:ext cx="397836" cy="315213"/>
            <a:chOff x="2452744" y="2578594"/>
            <a:chExt cx="397836" cy="315213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4FB4F7B-1C0E-3AEB-A675-E692F4E830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2744" y="2578594"/>
              <a:ext cx="225381" cy="282805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F54EC6F-10E9-BD6D-492E-C3908707C0B1}"/>
                </a:ext>
              </a:extLst>
            </p:cNvPr>
            <p:cNvCxnSpPr>
              <a:cxnSpLocks/>
            </p:cNvCxnSpPr>
            <p:nvPr/>
          </p:nvCxnSpPr>
          <p:spPr>
            <a:xfrm>
              <a:off x="2678125" y="2578594"/>
              <a:ext cx="172455" cy="315213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8685EFE-F5D5-7046-C2B0-7C10E3D068A3}"/>
                </a:ext>
              </a:extLst>
            </p:cNvPr>
            <p:cNvCxnSpPr>
              <a:cxnSpLocks/>
            </p:cNvCxnSpPr>
            <p:nvPr/>
          </p:nvCxnSpPr>
          <p:spPr>
            <a:xfrm>
              <a:off x="2452744" y="2861399"/>
              <a:ext cx="397836" cy="32408"/>
            </a:xfrm>
            <a:prstGeom prst="line">
              <a:avLst/>
            </a:prstGeom>
            <a:ln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3108DD8-A737-8930-73A8-6A402A6F3224}"/>
              </a:ext>
            </a:extLst>
          </p:cNvPr>
          <p:cNvCxnSpPr>
            <a:cxnSpLocks/>
          </p:cNvCxnSpPr>
          <p:nvPr/>
        </p:nvCxnSpPr>
        <p:spPr>
          <a:xfrm>
            <a:off x="4532396" y="5090336"/>
            <a:ext cx="134779" cy="12290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67AC7B9-DD55-0C0F-78F2-F4E63C318594}"/>
              </a:ext>
            </a:extLst>
          </p:cNvPr>
          <p:cNvCxnSpPr>
            <a:cxnSpLocks/>
          </p:cNvCxnSpPr>
          <p:nvPr/>
        </p:nvCxnSpPr>
        <p:spPr>
          <a:xfrm>
            <a:off x="4787337" y="4802081"/>
            <a:ext cx="165713" cy="1524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D231939-6EC7-3DD3-7788-42F5DFF31929}"/>
              </a:ext>
            </a:extLst>
          </p:cNvPr>
          <p:cNvCxnSpPr>
            <a:cxnSpLocks/>
          </p:cNvCxnSpPr>
          <p:nvPr/>
        </p:nvCxnSpPr>
        <p:spPr>
          <a:xfrm>
            <a:off x="4628281" y="4649681"/>
            <a:ext cx="72749" cy="58048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A891E41-E523-8F9F-FAF1-01B2630A8A2F}"/>
              </a:ext>
            </a:extLst>
          </p:cNvPr>
          <p:cNvCxnSpPr>
            <a:cxnSpLocks/>
          </p:cNvCxnSpPr>
          <p:nvPr/>
        </p:nvCxnSpPr>
        <p:spPr>
          <a:xfrm>
            <a:off x="4505804" y="4510316"/>
            <a:ext cx="285677" cy="28825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E4811B8-1697-965D-AC6A-BEBF3D21F89C}"/>
              </a:ext>
            </a:extLst>
          </p:cNvPr>
          <p:cNvCxnSpPr>
            <a:cxnSpLocks/>
          </p:cNvCxnSpPr>
          <p:nvPr/>
        </p:nvCxnSpPr>
        <p:spPr>
          <a:xfrm>
            <a:off x="4483938" y="4493242"/>
            <a:ext cx="146304" cy="15675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744504D-0E3D-2318-55FB-E8D07198C5B2}"/>
              </a:ext>
            </a:extLst>
          </p:cNvPr>
          <p:cNvCxnSpPr>
            <a:cxnSpLocks/>
          </p:cNvCxnSpPr>
          <p:nvPr/>
        </p:nvCxnSpPr>
        <p:spPr>
          <a:xfrm>
            <a:off x="4236406" y="4791634"/>
            <a:ext cx="301752" cy="29839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4A4F8D9-42BE-2534-2E83-D5903FED0AF9}"/>
              </a:ext>
            </a:extLst>
          </p:cNvPr>
          <p:cNvCxnSpPr>
            <a:cxnSpLocks/>
          </p:cNvCxnSpPr>
          <p:nvPr/>
        </p:nvCxnSpPr>
        <p:spPr>
          <a:xfrm flipV="1">
            <a:off x="4388806" y="4486937"/>
            <a:ext cx="108587" cy="45709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715FB73-4E14-0B68-236A-653EEF3A5722}"/>
              </a:ext>
            </a:extLst>
          </p:cNvPr>
          <p:cNvCxnSpPr>
            <a:cxnSpLocks/>
          </p:cNvCxnSpPr>
          <p:nvPr/>
        </p:nvCxnSpPr>
        <p:spPr>
          <a:xfrm flipV="1">
            <a:off x="4541206" y="4654443"/>
            <a:ext cx="83259" cy="44199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71CBE99-0F04-86EE-5322-94111C67CD17}"/>
              </a:ext>
            </a:extLst>
          </p:cNvPr>
          <p:cNvCxnSpPr>
            <a:cxnSpLocks/>
          </p:cNvCxnSpPr>
          <p:nvPr/>
        </p:nvCxnSpPr>
        <p:spPr>
          <a:xfrm>
            <a:off x="4213596" y="4791634"/>
            <a:ext cx="563269" cy="1520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06027AD-5C7E-7FDB-0DB3-84FABB446D4E}"/>
              </a:ext>
            </a:extLst>
          </p:cNvPr>
          <p:cNvCxnSpPr>
            <a:cxnSpLocks/>
          </p:cNvCxnSpPr>
          <p:nvPr/>
        </p:nvCxnSpPr>
        <p:spPr>
          <a:xfrm>
            <a:off x="4365996" y="4944034"/>
            <a:ext cx="563269" cy="1520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232A5B8-92DF-441A-FE39-66F47775A1F7}"/>
              </a:ext>
            </a:extLst>
          </p:cNvPr>
          <p:cNvCxnSpPr>
            <a:cxnSpLocks/>
          </p:cNvCxnSpPr>
          <p:nvPr/>
        </p:nvCxnSpPr>
        <p:spPr>
          <a:xfrm flipV="1">
            <a:off x="4518396" y="4981515"/>
            <a:ext cx="434654" cy="11491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5F82B10-3F64-F2D4-8BAB-20CBF6825AF0}"/>
              </a:ext>
            </a:extLst>
          </p:cNvPr>
          <p:cNvCxnSpPr>
            <a:cxnSpLocks/>
          </p:cNvCxnSpPr>
          <p:nvPr/>
        </p:nvCxnSpPr>
        <p:spPr>
          <a:xfrm flipH="1" flipV="1">
            <a:off x="4493057" y="4498598"/>
            <a:ext cx="203148" cy="73157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A635106-0685-BC98-3FDC-95C7E5844BA8}"/>
              </a:ext>
            </a:extLst>
          </p:cNvPr>
          <p:cNvCxnSpPr>
            <a:cxnSpLocks/>
          </p:cNvCxnSpPr>
          <p:nvPr/>
        </p:nvCxnSpPr>
        <p:spPr>
          <a:xfrm flipH="1">
            <a:off x="4219361" y="4637114"/>
            <a:ext cx="391546" cy="15452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974DCA3-35ED-1046-4EEE-F2C3FACE56CF}"/>
              </a:ext>
            </a:extLst>
          </p:cNvPr>
          <p:cNvCxnSpPr>
            <a:cxnSpLocks/>
          </p:cNvCxnSpPr>
          <p:nvPr/>
        </p:nvCxnSpPr>
        <p:spPr>
          <a:xfrm flipH="1">
            <a:off x="4372407" y="4799858"/>
            <a:ext cx="405104" cy="14386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429B9DE-A444-21C1-6550-61614A5E630A}"/>
              </a:ext>
            </a:extLst>
          </p:cNvPr>
          <p:cNvCxnSpPr>
            <a:cxnSpLocks/>
          </p:cNvCxnSpPr>
          <p:nvPr/>
        </p:nvCxnSpPr>
        <p:spPr>
          <a:xfrm>
            <a:off x="4488232" y="4487144"/>
            <a:ext cx="35929" cy="60929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8E50264-55AE-C339-D7F5-762B4BB9D58F}"/>
              </a:ext>
            </a:extLst>
          </p:cNvPr>
          <p:cNvCxnSpPr>
            <a:cxnSpLocks/>
          </p:cNvCxnSpPr>
          <p:nvPr/>
        </p:nvCxnSpPr>
        <p:spPr>
          <a:xfrm flipH="1">
            <a:off x="4676561" y="4791634"/>
            <a:ext cx="95635" cy="4572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65FE82D-EFA4-19B0-277F-4B931DA146D1}"/>
              </a:ext>
            </a:extLst>
          </p:cNvPr>
          <p:cNvCxnSpPr>
            <a:cxnSpLocks/>
          </p:cNvCxnSpPr>
          <p:nvPr/>
        </p:nvCxnSpPr>
        <p:spPr>
          <a:xfrm flipH="1" flipV="1">
            <a:off x="4219361" y="4800169"/>
            <a:ext cx="723302" cy="17746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C48907E-8C81-A191-8D41-225243D22A06}"/>
              </a:ext>
            </a:extLst>
          </p:cNvPr>
          <p:cNvCxnSpPr>
            <a:cxnSpLocks/>
          </p:cNvCxnSpPr>
          <p:nvPr/>
        </p:nvCxnSpPr>
        <p:spPr>
          <a:xfrm flipH="1">
            <a:off x="4690558" y="4954481"/>
            <a:ext cx="249179" cy="288255"/>
          </a:xfrm>
          <a:prstGeom prst="line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A5B33FA-942C-501C-496D-389D214DF06E}"/>
              </a:ext>
            </a:extLst>
          </p:cNvPr>
          <p:cNvCxnSpPr>
            <a:cxnSpLocks/>
          </p:cNvCxnSpPr>
          <p:nvPr/>
        </p:nvCxnSpPr>
        <p:spPr>
          <a:xfrm flipH="1">
            <a:off x="4236415" y="4488719"/>
            <a:ext cx="249179" cy="288255"/>
          </a:xfrm>
          <a:prstGeom prst="line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91FE260-8E72-0D4F-843D-5529DAA14360}"/>
              </a:ext>
            </a:extLst>
          </p:cNvPr>
          <p:cNvCxnSpPr>
            <a:cxnSpLocks/>
          </p:cNvCxnSpPr>
          <p:nvPr/>
        </p:nvCxnSpPr>
        <p:spPr>
          <a:xfrm flipH="1">
            <a:off x="4538158" y="4802081"/>
            <a:ext cx="249179" cy="288255"/>
          </a:xfrm>
          <a:prstGeom prst="line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78B7376-3708-8F4B-53B5-E59DB634FC13}"/>
              </a:ext>
            </a:extLst>
          </p:cNvPr>
          <p:cNvCxnSpPr>
            <a:cxnSpLocks/>
          </p:cNvCxnSpPr>
          <p:nvPr/>
        </p:nvCxnSpPr>
        <p:spPr>
          <a:xfrm flipH="1">
            <a:off x="4385758" y="4649681"/>
            <a:ext cx="249179" cy="288255"/>
          </a:xfrm>
          <a:prstGeom prst="line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F284A59-F8D9-4BE5-6B9D-8EF93A6D702E}"/>
              </a:ext>
            </a:extLst>
          </p:cNvPr>
          <p:cNvCxnSpPr>
            <a:cxnSpLocks/>
          </p:cNvCxnSpPr>
          <p:nvPr/>
        </p:nvCxnSpPr>
        <p:spPr>
          <a:xfrm>
            <a:off x="4562573" y="3534045"/>
            <a:ext cx="134779" cy="12290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6729F83-0C03-DB36-5379-BB226B6A42AF}"/>
              </a:ext>
            </a:extLst>
          </p:cNvPr>
          <p:cNvCxnSpPr>
            <a:cxnSpLocks/>
          </p:cNvCxnSpPr>
          <p:nvPr/>
        </p:nvCxnSpPr>
        <p:spPr>
          <a:xfrm>
            <a:off x="4817514" y="3245790"/>
            <a:ext cx="165713" cy="1524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F018BC6-0D31-FE45-8622-A7199447EA1C}"/>
              </a:ext>
            </a:extLst>
          </p:cNvPr>
          <p:cNvCxnSpPr>
            <a:cxnSpLocks/>
          </p:cNvCxnSpPr>
          <p:nvPr/>
        </p:nvCxnSpPr>
        <p:spPr>
          <a:xfrm>
            <a:off x="4658458" y="3093390"/>
            <a:ext cx="72749" cy="58048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3056C90-ED1D-DD47-FBE2-519BC2CFFEFE}"/>
              </a:ext>
            </a:extLst>
          </p:cNvPr>
          <p:cNvCxnSpPr>
            <a:cxnSpLocks/>
          </p:cNvCxnSpPr>
          <p:nvPr/>
        </p:nvCxnSpPr>
        <p:spPr>
          <a:xfrm>
            <a:off x="4535981" y="2954025"/>
            <a:ext cx="285677" cy="28825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F15F5AF-4CF1-DC36-41C7-A12DEFCC7BCB}"/>
              </a:ext>
            </a:extLst>
          </p:cNvPr>
          <p:cNvCxnSpPr>
            <a:cxnSpLocks/>
          </p:cNvCxnSpPr>
          <p:nvPr/>
        </p:nvCxnSpPr>
        <p:spPr>
          <a:xfrm>
            <a:off x="4514115" y="2936951"/>
            <a:ext cx="146304" cy="15675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99FC4CA-6B17-C8DA-114A-38F5F6F9804B}"/>
              </a:ext>
            </a:extLst>
          </p:cNvPr>
          <p:cNvCxnSpPr>
            <a:cxnSpLocks/>
          </p:cNvCxnSpPr>
          <p:nvPr/>
        </p:nvCxnSpPr>
        <p:spPr>
          <a:xfrm>
            <a:off x="4266583" y="3235343"/>
            <a:ext cx="301752" cy="29839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21D1DC6-1715-ABAE-E189-EDB63715D45E}"/>
              </a:ext>
            </a:extLst>
          </p:cNvPr>
          <p:cNvCxnSpPr>
            <a:cxnSpLocks/>
          </p:cNvCxnSpPr>
          <p:nvPr/>
        </p:nvCxnSpPr>
        <p:spPr>
          <a:xfrm flipV="1">
            <a:off x="4418983" y="2930646"/>
            <a:ext cx="108587" cy="45709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A6044F0-F536-1684-33B3-A4D19111DFC3}"/>
              </a:ext>
            </a:extLst>
          </p:cNvPr>
          <p:cNvCxnSpPr>
            <a:cxnSpLocks/>
          </p:cNvCxnSpPr>
          <p:nvPr/>
        </p:nvCxnSpPr>
        <p:spPr>
          <a:xfrm flipV="1">
            <a:off x="4571383" y="3098152"/>
            <a:ext cx="83259" cy="44199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F7D7B10-5BED-46A8-F13A-A29CCD851393}"/>
              </a:ext>
            </a:extLst>
          </p:cNvPr>
          <p:cNvCxnSpPr>
            <a:cxnSpLocks/>
          </p:cNvCxnSpPr>
          <p:nvPr/>
        </p:nvCxnSpPr>
        <p:spPr>
          <a:xfrm>
            <a:off x="4243773" y="3235343"/>
            <a:ext cx="563269" cy="1520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1F36942-6AEE-96E6-8CEB-49E2B5EB779C}"/>
              </a:ext>
            </a:extLst>
          </p:cNvPr>
          <p:cNvCxnSpPr>
            <a:cxnSpLocks/>
          </p:cNvCxnSpPr>
          <p:nvPr/>
        </p:nvCxnSpPr>
        <p:spPr>
          <a:xfrm>
            <a:off x="4396173" y="3387743"/>
            <a:ext cx="563269" cy="1520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BC6C14B-90FB-D6A5-CAEB-299B3C0C040F}"/>
              </a:ext>
            </a:extLst>
          </p:cNvPr>
          <p:cNvCxnSpPr>
            <a:cxnSpLocks/>
          </p:cNvCxnSpPr>
          <p:nvPr/>
        </p:nvCxnSpPr>
        <p:spPr>
          <a:xfrm flipV="1">
            <a:off x="4548573" y="3425224"/>
            <a:ext cx="434654" cy="11491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2BCCD82-0D3B-5661-9ADD-A7C363E17A05}"/>
              </a:ext>
            </a:extLst>
          </p:cNvPr>
          <p:cNvCxnSpPr>
            <a:cxnSpLocks/>
          </p:cNvCxnSpPr>
          <p:nvPr/>
        </p:nvCxnSpPr>
        <p:spPr>
          <a:xfrm flipH="1" flipV="1">
            <a:off x="4523234" y="2942307"/>
            <a:ext cx="203148" cy="73157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8862F40-C61F-BC9F-9C24-AFE9222B78F2}"/>
              </a:ext>
            </a:extLst>
          </p:cNvPr>
          <p:cNvCxnSpPr>
            <a:cxnSpLocks/>
          </p:cNvCxnSpPr>
          <p:nvPr/>
        </p:nvCxnSpPr>
        <p:spPr>
          <a:xfrm flipH="1">
            <a:off x="4249538" y="3080823"/>
            <a:ext cx="391546" cy="15452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8E2ABF2-99E3-0545-173F-D1FFD3C629A1}"/>
              </a:ext>
            </a:extLst>
          </p:cNvPr>
          <p:cNvCxnSpPr>
            <a:cxnSpLocks/>
          </p:cNvCxnSpPr>
          <p:nvPr/>
        </p:nvCxnSpPr>
        <p:spPr>
          <a:xfrm flipH="1">
            <a:off x="4402584" y="3243567"/>
            <a:ext cx="405104" cy="14386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32BC5D4-844E-E90A-60A9-5E7EAAF1F166}"/>
              </a:ext>
            </a:extLst>
          </p:cNvPr>
          <p:cNvCxnSpPr>
            <a:cxnSpLocks/>
          </p:cNvCxnSpPr>
          <p:nvPr/>
        </p:nvCxnSpPr>
        <p:spPr>
          <a:xfrm>
            <a:off x="4518409" y="2930853"/>
            <a:ext cx="35929" cy="60929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B0FD0BC-D76A-0A4A-8670-7AA0A7E7B564}"/>
              </a:ext>
            </a:extLst>
          </p:cNvPr>
          <p:cNvCxnSpPr>
            <a:cxnSpLocks/>
          </p:cNvCxnSpPr>
          <p:nvPr/>
        </p:nvCxnSpPr>
        <p:spPr>
          <a:xfrm flipH="1">
            <a:off x="4706738" y="3235343"/>
            <a:ext cx="95635" cy="4572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CD84239-9377-437A-E01F-CADD8943F6AC}"/>
              </a:ext>
            </a:extLst>
          </p:cNvPr>
          <p:cNvCxnSpPr>
            <a:cxnSpLocks/>
          </p:cNvCxnSpPr>
          <p:nvPr/>
        </p:nvCxnSpPr>
        <p:spPr>
          <a:xfrm flipH="1" flipV="1">
            <a:off x="4249538" y="3243878"/>
            <a:ext cx="723302" cy="17746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C29BA787-E2B3-386F-94D1-6CA9E165CDED}"/>
              </a:ext>
            </a:extLst>
          </p:cNvPr>
          <p:cNvCxnSpPr>
            <a:cxnSpLocks/>
          </p:cNvCxnSpPr>
          <p:nvPr/>
        </p:nvCxnSpPr>
        <p:spPr>
          <a:xfrm flipH="1">
            <a:off x="4720735" y="3398190"/>
            <a:ext cx="249179" cy="288255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FA9FAE5-FCCA-EEE8-3FE4-372004926EC9}"/>
              </a:ext>
            </a:extLst>
          </p:cNvPr>
          <p:cNvCxnSpPr>
            <a:cxnSpLocks/>
          </p:cNvCxnSpPr>
          <p:nvPr/>
        </p:nvCxnSpPr>
        <p:spPr>
          <a:xfrm flipH="1">
            <a:off x="4266592" y="2932428"/>
            <a:ext cx="249179" cy="288255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6E339BF-9F49-F5DF-6BFA-4FD1216F971A}"/>
              </a:ext>
            </a:extLst>
          </p:cNvPr>
          <p:cNvCxnSpPr>
            <a:cxnSpLocks/>
          </p:cNvCxnSpPr>
          <p:nvPr/>
        </p:nvCxnSpPr>
        <p:spPr>
          <a:xfrm flipH="1">
            <a:off x="4568335" y="3245790"/>
            <a:ext cx="249179" cy="288255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C23AEC93-C33E-A655-5574-FAED69F88B57}"/>
              </a:ext>
            </a:extLst>
          </p:cNvPr>
          <p:cNvCxnSpPr>
            <a:cxnSpLocks/>
          </p:cNvCxnSpPr>
          <p:nvPr/>
        </p:nvCxnSpPr>
        <p:spPr>
          <a:xfrm flipH="1">
            <a:off x="4415935" y="3093390"/>
            <a:ext cx="249179" cy="288255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608B6A70-E1F6-1849-74D3-971830F2C3F8}"/>
              </a:ext>
            </a:extLst>
          </p:cNvPr>
          <p:cNvSpPr txBox="1"/>
          <p:nvPr/>
        </p:nvSpPr>
        <p:spPr>
          <a:xfrm>
            <a:off x="601816" y="5949069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Local change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A95257D-2E03-4903-F740-04132D80FC4E}"/>
              </a:ext>
            </a:extLst>
          </p:cNvPr>
          <p:cNvSpPr txBox="1"/>
          <p:nvPr/>
        </p:nvSpPr>
        <p:spPr>
          <a:xfrm>
            <a:off x="3685067" y="5949069"/>
            <a:ext cx="2071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Global influence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B6B8E8F7-6E77-D559-E1B5-8D94EF5E6525}"/>
                  </a:ext>
                </a:extLst>
              </p14:cNvPr>
              <p14:cNvContentPartPr/>
              <p14:nvPr/>
            </p14:nvContentPartPr>
            <p14:xfrm>
              <a:off x="4503640" y="2908126"/>
              <a:ext cx="532440" cy="5173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B6B8E8F7-6E77-D559-E1B5-8D94EF5E65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97164" y="2901651"/>
                <a:ext cx="544672" cy="529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3DC53ECD-34EA-5DC2-AB75-A4B0002EAB43}"/>
                  </a:ext>
                </a:extLst>
              </p14:cNvPr>
              <p14:cNvContentPartPr/>
              <p14:nvPr/>
            </p14:nvContentPartPr>
            <p14:xfrm rot="10800000">
              <a:off x="4201677" y="3228907"/>
              <a:ext cx="532440" cy="5173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3DC53ECD-34EA-5DC2-AB75-A4B0002EAB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 rot="10800000">
                <a:off x="4195201" y="3222432"/>
                <a:ext cx="544672" cy="529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2FC74A3-0081-4201-7D42-B88E425BE4F8}"/>
                  </a:ext>
                </a:extLst>
              </p14:cNvPr>
              <p14:cNvContentPartPr/>
              <p14:nvPr/>
            </p14:nvContentPartPr>
            <p14:xfrm>
              <a:off x="4485594" y="4451628"/>
              <a:ext cx="532440" cy="5173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2FC74A3-0081-4201-7D42-B88E425BE4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79118" y="4445153"/>
                <a:ext cx="544672" cy="529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DF2AFD3E-6F6F-E522-5CBE-D94267A2E8CC}"/>
                  </a:ext>
                </a:extLst>
              </p14:cNvPr>
              <p14:cNvContentPartPr/>
              <p14:nvPr/>
            </p14:nvContentPartPr>
            <p14:xfrm rot="10800000">
              <a:off x="4179644" y="4788508"/>
              <a:ext cx="532440" cy="5173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DF2AFD3E-6F6F-E522-5CBE-D94267A2E8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 rot="10800000">
                <a:off x="4173168" y="4782033"/>
                <a:ext cx="544672" cy="529551"/>
              </a:xfrm>
              <a:prstGeom prst="rect">
                <a:avLst/>
              </a:prstGeom>
            </p:spPr>
          </p:pic>
        </mc:Fallback>
      </mc:AlternateContent>
      <p:sp>
        <p:nvSpPr>
          <p:cNvPr id="127" name="Rectangle 126">
            <a:extLst>
              <a:ext uri="{FF2B5EF4-FFF2-40B4-BE49-F238E27FC236}">
                <a16:creationId xmlns:a16="http://schemas.microsoft.com/office/drawing/2014/main" id="{95AC805C-4958-0217-65E7-587552AE759D}"/>
              </a:ext>
            </a:extLst>
          </p:cNvPr>
          <p:cNvSpPr/>
          <p:nvPr/>
        </p:nvSpPr>
        <p:spPr>
          <a:xfrm flipH="1" flipV="1">
            <a:off x="7062324" y="2297421"/>
            <a:ext cx="275227" cy="1628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B6F94D5-AA4F-11A9-E1DD-9E9171CAEAD3}"/>
              </a:ext>
            </a:extLst>
          </p:cNvPr>
          <p:cNvSpPr/>
          <p:nvPr/>
        </p:nvSpPr>
        <p:spPr>
          <a:xfrm flipH="1" flipV="1">
            <a:off x="7060700" y="4655577"/>
            <a:ext cx="275227" cy="19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6BDE6C0-A103-A030-155C-369E01C5E63A}"/>
              </a:ext>
            </a:extLst>
          </p:cNvPr>
          <p:cNvSpPr/>
          <p:nvPr/>
        </p:nvSpPr>
        <p:spPr>
          <a:xfrm>
            <a:off x="7062323" y="2297421"/>
            <a:ext cx="275227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744676E-5F57-50D7-6721-4F54E5D3B833}"/>
              </a:ext>
            </a:extLst>
          </p:cNvPr>
          <p:cNvSpPr/>
          <p:nvPr/>
        </p:nvSpPr>
        <p:spPr>
          <a:xfrm>
            <a:off x="7062323" y="3664767"/>
            <a:ext cx="275227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C703B2C-ACBF-4F9C-FD40-BA5C5294BF7C}"/>
              </a:ext>
            </a:extLst>
          </p:cNvPr>
          <p:cNvSpPr/>
          <p:nvPr/>
        </p:nvSpPr>
        <p:spPr>
          <a:xfrm>
            <a:off x="7062323" y="2555776"/>
            <a:ext cx="275227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Left Brace 132">
            <a:extLst>
              <a:ext uri="{FF2B5EF4-FFF2-40B4-BE49-F238E27FC236}">
                <a16:creationId xmlns:a16="http://schemas.microsoft.com/office/drawing/2014/main" id="{3A943838-6A45-7A9D-420C-1089D795C946}"/>
              </a:ext>
            </a:extLst>
          </p:cNvPr>
          <p:cNvSpPr/>
          <p:nvPr/>
        </p:nvSpPr>
        <p:spPr>
          <a:xfrm>
            <a:off x="6536494" y="2297420"/>
            <a:ext cx="378995" cy="1628425"/>
          </a:xfrm>
          <a:prstGeom prst="leftBrace">
            <a:avLst>
              <a:gd name="adj1" fmla="val 41287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Left Brace 133">
            <a:extLst>
              <a:ext uri="{FF2B5EF4-FFF2-40B4-BE49-F238E27FC236}">
                <a16:creationId xmlns:a16="http://schemas.microsoft.com/office/drawing/2014/main" id="{6C86AE52-19AD-52D0-9DF3-334CF42E0769}"/>
              </a:ext>
            </a:extLst>
          </p:cNvPr>
          <p:cNvSpPr/>
          <p:nvPr/>
        </p:nvSpPr>
        <p:spPr>
          <a:xfrm>
            <a:off x="6534869" y="4655577"/>
            <a:ext cx="378995" cy="1940000"/>
          </a:xfrm>
          <a:prstGeom prst="leftBrace">
            <a:avLst>
              <a:gd name="adj1" fmla="val 41287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FD3C630C-4F2D-1337-783C-544690487A86}"/>
                  </a:ext>
                </a:extLst>
              </p:cNvPr>
              <p:cNvSpPr txBox="1"/>
              <p:nvPr/>
            </p:nvSpPr>
            <p:spPr>
              <a:xfrm>
                <a:off x="6156294" y="2947033"/>
                <a:ext cx="2022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FD3C630C-4F2D-1337-783C-544690487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294" y="2947033"/>
                <a:ext cx="202299" cy="276999"/>
              </a:xfrm>
              <a:prstGeom prst="rect">
                <a:avLst/>
              </a:prstGeom>
              <a:blipFill>
                <a:blip r:embed="rId11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61405D43-813D-D153-5F2A-E78A26A36496}"/>
                  </a:ext>
                </a:extLst>
              </p:cNvPr>
              <p:cNvSpPr txBox="1"/>
              <p:nvPr/>
            </p:nvSpPr>
            <p:spPr>
              <a:xfrm>
                <a:off x="5657133" y="5484431"/>
                <a:ext cx="885326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61405D43-813D-D153-5F2A-E78A26A36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133" y="5484431"/>
                <a:ext cx="885326" cy="281937"/>
              </a:xfrm>
              <a:prstGeom prst="rect">
                <a:avLst/>
              </a:prstGeom>
              <a:blipFill>
                <a:blip r:embed="rId12"/>
                <a:stretch>
                  <a:fillRect l="-2817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4C83E200-FA37-EC9B-8222-226DFA38323A}"/>
                  </a:ext>
                </a:extLst>
              </p:cNvPr>
              <p:cNvSpPr txBox="1"/>
              <p:nvPr/>
            </p:nvSpPr>
            <p:spPr>
              <a:xfrm>
                <a:off x="7685569" y="4111340"/>
                <a:ext cx="251681" cy="329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4C83E200-FA37-EC9B-8222-226DFA383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569" y="4111340"/>
                <a:ext cx="251681" cy="329197"/>
              </a:xfrm>
              <a:prstGeom prst="rect">
                <a:avLst/>
              </a:prstGeom>
              <a:blipFill>
                <a:blip r:embed="rId13"/>
                <a:stretch>
                  <a:fillRect l="-15000" r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Rectangle 137">
            <a:extLst>
              <a:ext uri="{FF2B5EF4-FFF2-40B4-BE49-F238E27FC236}">
                <a16:creationId xmlns:a16="http://schemas.microsoft.com/office/drawing/2014/main" id="{F2EF0183-8CF0-7650-D693-156A344335E1}"/>
              </a:ext>
            </a:extLst>
          </p:cNvPr>
          <p:cNvSpPr/>
          <p:nvPr/>
        </p:nvSpPr>
        <p:spPr>
          <a:xfrm>
            <a:off x="7060426" y="4655577"/>
            <a:ext cx="275227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B74A5A3-BAF4-F2F8-0585-5F8DB35C2C94}"/>
              </a:ext>
            </a:extLst>
          </p:cNvPr>
          <p:cNvSpPr/>
          <p:nvPr/>
        </p:nvSpPr>
        <p:spPr>
          <a:xfrm>
            <a:off x="7060426" y="4918018"/>
            <a:ext cx="275227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E9695685-B2AE-8596-85ED-A446001C1CBC}"/>
              </a:ext>
            </a:extLst>
          </p:cNvPr>
          <p:cNvSpPr/>
          <p:nvPr/>
        </p:nvSpPr>
        <p:spPr>
          <a:xfrm>
            <a:off x="7060426" y="6334498"/>
            <a:ext cx="275227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89B2BE46-2058-D48E-BC6D-A1DB7D91793B}"/>
                  </a:ext>
                </a:extLst>
              </p:cNvPr>
              <p:cNvSpPr txBox="1"/>
              <p:nvPr/>
            </p:nvSpPr>
            <p:spPr>
              <a:xfrm>
                <a:off x="7347916" y="2266058"/>
                <a:ext cx="5047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/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89B2BE46-2058-D48E-BC6D-A1DB7D917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916" y="2266058"/>
                <a:ext cx="504754" cy="246221"/>
              </a:xfrm>
              <a:prstGeom prst="rect">
                <a:avLst/>
              </a:prstGeom>
              <a:blipFill>
                <a:blip r:embed="rId14"/>
                <a:stretch>
                  <a:fillRect l="-4878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4E5301F1-49B4-6B4C-787B-13F5F3D0760D}"/>
                  </a:ext>
                </a:extLst>
              </p:cNvPr>
              <p:cNvSpPr txBox="1"/>
              <p:nvPr/>
            </p:nvSpPr>
            <p:spPr>
              <a:xfrm>
                <a:off x="7080892" y="2266058"/>
                <a:ext cx="269033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4E5301F1-49B4-6B4C-787B-13F5F3D07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892" y="2266058"/>
                <a:ext cx="269033" cy="25604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CA79DF42-5440-C4D7-0565-8FBB68945261}"/>
                  </a:ext>
                </a:extLst>
              </p:cNvPr>
              <p:cNvSpPr txBox="1"/>
              <p:nvPr/>
            </p:nvSpPr>
            <p:spPr>
              <a:xfrm>
                <a:off x="7086037" y="2540251"/>
                <a:ext cx="274254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CA79DF42-5440-C4D7-0565-8FBB68945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037" y="2540251"/>
                <a:ext cx="274254" cy="25604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D8B41AF0-C3B8-26B9-5D3D-E0001C34005F}"/>
                  </a:ext>
                </a:extLst>
              </p:cNvPr>
              <p:cNvSpPr txBox="1"/>
              <p:nvPr/>
            </p:nvSpPr>
            <p:spPr>
              <a:xfrm>
                <a:off x="7084786" y="3630140"/>
                <a:ext cx="283090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D8B41AF0-C3B8-26B9-5D3D-E0001C340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786" y="3630140"/>
                <a:ext cx="283090" cy="25604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6FDC1865-A550-5B57-716B-9C9AD5F20389}"/>
                  </a:ext>
                </a:extLst>
              </p:cNvPr>
              <p:cNvSpPr txBox="1"/>
              <p:nvPr/>
            </p:nvSpPr>
            <p:spPr>
              <a:xfrm>
                <a:off x="7347916" y="2540251"/>
                <a:ext cx="5047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/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6FDC1865-A550-5B57-716B-9C9AD5F20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916" y="2540251"/>
                <a:ext cx="504754" cy="246221"/>
              </a:xfrm>
              <a:prstGeom prst="rect">
                <a:avLst/>
              </a:prstGeom>
              <a:blipFill>
                <a:blip r:embed="rId18"/>
                <a:stretch>
                  <a:fillRect l="-4878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78E3734B-94BA-5CA1-5B66-2B494C5FAFBB}"/>
                  </a:ext>
                </a:extLst>
              </p:cNvPr>
              <p:cNvSpPr txBox="1"/>
              <p:nvPr/>
            </p:nvSpPr>
            <p:spPr>
              <a:xfrm>
                <a:off x="7347916" y="3630140"/>
                <a:ext cx="544092" cy="292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78E3734B-94BA-5CA1-5B66-2B494C5FA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916" y="3630140"/>
                <a:ext cx="544092" cy="29261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373DF97B-A52B-DAE4-7BCD-D99C605FA770}"/>
                  </a:ext>
                </a:extLst>
              </p:cNvPr>
              <p:cNvSpPr txBox="1"/>
              <p:nvPr/>
            </p:nvSpPr>
            <p:spPr>
              <a:xfrm>
                <a:off x="7346293" y="4624213"/>
                <a:ext cx="5047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/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373DF97B-A52B-DAE4-7BCD-D99C605FA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293" y="4624213"/>
                <a:ext cx="504754" cy="246221"/>
              </a:xfrm>
              <a:prstGeom prst="rect">
                <a:avLst/>
              </a:prstGeom>
              <a:blipFill>
                <a:blip r:embed="rId20"/>
                <a:stretch>
                  <a:fillRect l="-4878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1AEEC61F-D1B8-8811-37EC-BFAFD2533058}"/>
                  </a:ext>
                </a:extLst>
              </p:cNvPr>
              <p:cNvSpPr txBox="1"/>
              <p:nvPr/>
            </p:nvSpPr>
            <p:spPr>
              <a:xfrm>
                <a:off x="7346293" y="4898407"/>
                <a:ext cx="5047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/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1AEEC61F-D1B8-8811-37EC-BFAFD2533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293" y="4898407"/>
                <a:ext cx="504754" cy="246221"/>
              </a:xfrm>
              <a:prstGeom prst="rect">
                <a:avLst/>
              </a:prstGeom>
              <a:blipFill>
                <a:blip r:embed="rId21"/>
                <a:stretch>
                  <a:fillRect l="-4878"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70F27DA8-77D4-EF6D-301B-091D32C94F06}"/>
                  </a:ext>
                </a:extLst>
              </p:cNvPr>
              <p:cNvSpPr txBox="1"/>
              <p:nvPr/>
            </p:nvSpPr>
            <p:spPr>
              <a:xfrm>
                <a:off x="7356660" y="6302959"/>
                <a:ext cx="5047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/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70F27DA8-77D4-EF6D-301B-091D32C94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660" y="6302959"/>
                <a:ext cx="504754" cy="246221"/>
              </a:xfrm>
              <a:prstGeom prst="rect">
                <a:avLst/>
              </a:prstGeom>
              <a:blipFill>
                <a:blip r:embed="rId22"/>
                <a:stretch>
                  <a:fillRect l="-7317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28AE9422-C0DB-C4F7-923F-0B1C6995028D}"/>
                  </a:ext>
                </a:extLst>
              </p:cNvPr>
              <p:cNvSpPr txBox="1"/>
              <p:nvPr/>
            </p:nvSpPr>
            <p:spPr>
              <a:xfrm>
                <a:off x="7075373" y="4624915"/>
                <a:ext cx="277227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28AE9422-C0DB-C4F7-923F-0B1C69950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373" y="4624915"/>
                <a:ext cx="277227" cy="25604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D6F0B9F-AFE3-77C9-EC1F-1BE0159D6897}"/>
                  </a:ext>
                </a:extLst>
              </p:cNvPr>
              <p:cNvSpPr txBox="1"/>
              <p:nvPr/>
            </p:nvSpPr>
            <p:spPr>
              <a:xfrm>
                <a:off x="7080519" y="4899108"/>
                <a:ext cx="282447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D6F0B9F-AFE3-77C9-EC1F-1BE0159D6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519" y="4899108"/>
                <a:ext cx="282447" cy="25604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60A6862-BAD3-1982-3F3D-9BC08573A078}"/>
                  </a:ext>
                </a:extLst>
              </p:cNvPr>
              <p:cNvSpPr txBox="1"/>
              <p:nvPr/>
            </p:nvSpPr>
            <p:spPr>
              <a:xfrm>
                <a:off x="7084414" y="6302782"/>
                <a:ext cx="297310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60A6862-BAD3-1982-3F3D-9BC08573A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414" y="6302782"/>
                <a:ext cx="297310" cy="25604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TextBox 152">
            <a:extLst>
              <a:ext uri="{FF2B5EF4-FFF2-40B4-BE49-F238E27FC236}">
                <a16:creationId xmlns:a16="http://schemas.microsoft.com/office/drawing/2014/main" id="{6CCD178C-AEF1-C283-EE3F-D79452D22C27}"/>
              </a:ext>
            </a:extLst>
          </p:cNvPr>
          <p:cNvSpPr txBox="1"/>
          <p:nvPr/>
        </p:nvSpPr>
        <p:spPr>
          <a:xfrm>
            <a:off x="6992569" y="3096194"/>
            <a:ext cx="578392" cy="298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1715E5C-BECA-26F4-625B-A3B46A448EA4}"/>
              </a:ext>
            </a:extLst>
          </p:cNvPr>
          <p:cNvSpPr txBox="1"/>
          <p:nvPr/>
        </p:nvSpPr>
        <p:spPr>
          <a:xfrm>
            <a:off x="6990946" y="5563040"/>
            <a:ext cx="578392" cy="298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51E6486-5C6B-6C56-6456-8FD3289A1DF8}"/>
              </a:ext>
            </a:extLst>
          </p:cNvPr>
          <p:cNvSpPr/>
          <p:nvPr/>
        </p:nvSpPr>
        <p:spPr>
          <a:xfrm flipH="1" flipV="1">
            <a:off x="8745175" y="2276635"/>
            <a:ext cx="275227" cy="1628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F7DF8434-5C52-C84C-C9EF-CB8657EE3F41}"/>
              </a:ext>
            </a:extLst>
          </p:cNvPr>
          <p:cNvSpPr/>
          <p:nvPr/>
        </p:nvSpPr>
        <p:spPr>
          <a:xfrm>
            <a:off x="8745174" y="2276635"/>
            <a:ext cx="275227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587202B-06C9-8810-E358-B52E8D87380F}"/>
              </a:ext>
            </a:extLst>
          </p:cNvPr>
          <p:cNvSpPr/>
          <p:nvPr/>
        </p:nvSpPr>
        <p:spPr>
          <a:xfrm>
            <a:off x="8745174" y="3643981"/>
            <a:ext cx="275227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7E20258D-63ED-DDB8-AF69-C5FF4823A38B}"/>
              </a:ext>
            </a:extLst>
          </p:cNvPr>
          <p:cNvSpPr/>
          <p:nvPr/>
        </p:nvSpPr>
        <p:spPr>
          <a:xfrm>
            <a:off x="8745174" y="2534990"/>
            <a:ext cx="275227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ECAD72CF-BDA9-D5EF-2957-51AE446E661A}"/>
                  </a:ext>
                </a:extLst>
              </p:cNvPr>
              <p:cNvSpPr txBox="1"/>
              <p:nvPr/>
            </p:nvSpPr>
            <p:spPr>
              <a:xfrm>
                <a:off x="9030767" y="2245272"/>
                <a:ext cx="5047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/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ECAD72CF-BDA9-D5EF-2957-51AE446E6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767" y="2245272"/>
                <a:ext cx="504754" cy="246221"/>
              </a:xfrm>
              <a:prstGeom prst="rect">
                <a:avLst/>
              </a:prstGeom>
              <a:blipFill>
                <a:blip r:embed="rId26"/>
                <a:stretch>
                  <a:fillRect l="-4878"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41691281-DAC3-4C9A-59FE-4A6E8FD40D4B}"/>
                  </a:ext>
                </a:extLst>
              </p:cNvPr>
              <p:cNvSpPr txBox="1"/>
              <p:nvPr/>
            </p:nvSpPr>
            <p:spPr>
              <a:xfrm>
                <a:off x="8763743" y="2245272"/>
                <a:ext cx="2757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41691281-DAC3-4C9A-59FE-4A6E8FD40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743" y="2245272"/>
                <a:ext cx="275780" cy="215444"/>
              </a:xfrm>
              <a:prstGeom prst="rect">
                <a:avLst/>
              </a:prstGeom>
              <a:blipFill>
                <a:blip r:embed="rId27"/>
                <a:stretch>
                  <a:fillRect l="-18182" t="-5556" r="-4545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A47F88EE-98E5-C6EA-37D2-86BA77970D65}"/>
                  </a:ext>
                </a:extLst>
              </p:cNvPr>
              <p:cNvSpPr txBox="1"/>
              <p:nvPr/>
            </p:nvSpPr>
            <p:spPr>
              <a:xfrm>
                <a:off x="8768888" y="2519465"/>
                <a:ext cx="274254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A47F88EE-98E5-C6EA-37D2-86BA77970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888" y="2519465"/>
                <a:ext cx="274254" cy="25604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AE295A67-B6AB-D393-1161-DCF9A5406235}"/>
                  </a:ext>
                </a:extLst>
              </p:cNvPr>
              <p:cNvSpPr txBox="1"/>
              <p:nvPr/>
            </p:nvSpPr>
            <p:spPr>
              <a:xfrm>
                <a:off x="8767637" y="3609354"/>
                <a:ext cx="283090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AE295A67-B6AB-D393-1161-DCF9A5406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637" y="3609354"/>
                <a:ext cx="283090" cy="25604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AE5F7AA7-1E8E-7376-A52B-6261379E1138}"/>
                  </a:ext>
                </a:extLst>
              </p:cNvPr>
              <p:cNvSpPr txBox="1"/>
              <p:nvPr/>
            </p:nvSpPr>
            <p:spPr>
              <a:xfrm>
                <a:off x="9030767" y="2519465"/>
                <a:ext cx="5047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/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AE5F7AA7-1E8E-7376-A52B-6261379E1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767" y="2519465"/>
                <a:ext cx="504754" cy="246221"/>
              </a:xfrm>
              <a:prstGeom prst="rect">
                <a:avLst/>
              </a:prstGeom>
              <a:blipFill>
                <a:blip r:embed="rId30"/>
                <a:stretch>
                  <a:fillRect l="-4878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C8AD4DD9-405B-4C76-6365-1D39060B95C8}"/>
                  </a:ext>
                </a:extLst>
              </p:cNvPr>
              <p:cNvSpPr txBox="1"/>
              <p:nvPr/>
            </p:nvSpPr>
            <p:spPr>
              <a:xfrm>
                <a:off x="9030767" y="3609354"/>
                <a:ext cx="5047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/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C8AD4DD9-405B-4C76-6365-1D39060B9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767" y="3609354"/>
                <a:ext cx="504754" cy="246221"/>
              </a:xfrm>
              <a:prstGeom prst="rect">
                <a:avLst/>
              </a:prstGeom>
              <a:blipFill>
                <a:blip r:embed="rId31"/>
                <a:stretch>
                  <a:fillRect l="-4878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TextBox 165">
            <a:extLst>
              <a:ext uri="{FF2B5EF4-FFF2-40B4-BE49-F238E27FC236}">
                <a16:creationId xmlns:a16="http://schemas.microsoft.com/office/drawing/2014/main" id="{8CBECAB9-F856-9348-CE3D-097927B4E9C8}"/>
              </a:ext>
            </a:extLst>
          </p:cNvPr>
          <p:cNvSpPr txBox="1"/>
          <p:nvPr/>
        </p:nvSpPr>
        <p:spPr>
          <a:xfrm>
            <a:off x="8675420" y="3075408"/>
            <a:ext cx="578392" cy="298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57D41034-E6B5-C374-9171-8429388933FB}"/>
              </a:ext>
            </a:extLst>
          </p:cNvPr>
          <p:cNvSpPr/>
          <p:nvPr/>
        </p:nvSpPr>
        <p:spPr>
          <a:xfrm flipH="1" flipV="1">
            <a:off x="8754767" y="4655400"/>
            <a:ext cx="275227" cy="19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3ED6DF5-99BC-0B73-0856-84D3F7CA97DE}"/>
              </a:ext>
            </a:extLst>
          </p:cNvPr>
          <p:cNvSpPr/>
          <p:nvPr/>
        </p:nvSpPr>
        <p:spPr>
          <a:xfrm>
            <a:off x="8754493" y="4655400"/>
            <a:ext cx="275227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C5D082E-8C56-1671-1625-64E83AF99C21}"/>
              </a:ext>
            </a:extLst>
          </p:cNvPr>
          <p:cNvSpPr/>
          <p:nvPr/>
        </p:nvSpPr>
        <p:spPr>
          <a:xfrm>
            <a:off x="8754493" y="4917841"/>
            <a:ext cx="275227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9D868DA-4B2D-56C4-5159-3074504C78F3}"/>
              </a:ext>
            </a:extLst>
          </p:cNvPr>
          <p:cNvSpPr/>
          <p:nvPr/>
        </p:nvSpPr>
        <p:spPr>
          <a:xfrm>
            <a:off x="8754493" y="6334321"/>
            <a:ext cx="275227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4DCFFA6-B3EA-FB6E-9537-3875946BAFE9}"/>
                  </a:ext>
                </a:extLst>
              </p:cNvPr>
              <p:cNvSpPr txBox="1"/>
              <p:nvPr/>
            </p:nvSpPr>
            <p:spPr>
              <a:xfrm>
                <a:off x="9040360" y="4624036"/>
                <a:ext cx="5047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/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4DCFFA6-B3EA-FB6E-9537-3875946BA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360" y="4624036"/>
                <a:ext cx="504754" cy="246221"/>
              </a:xfrm>
              <a:prstGeom prst="rect">
                <a:avLst/>
              </a:prstGeom>
              <a:blipFill>
                <a:blip r:embed="rId32"/>
                <a:stretch>
                  <a:fillRect l="-4878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12DA6AC-CB17-2143-7DFE-E0F7D68BE29A}"/>
                  </a:ext>
                </a:extLst>
              </p:cNvPr>
              <p:cNvSpPr txBox="1"/>
              <p:nvPr/>
            </p:nvSpPr>
            <p:spPr>
              <a:xfrm>
                <a:off x="9040360" y="4898230"/>
                <a:ext cx="5047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/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12DA6AC-CB17-2143-7DFE-E0F7D68BE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360" y="4898230"/>
                <a:ext cx="504754" cy="246221"/>
              </a:xfrm>
              <a:prstGeom prst="rect">
                <a:avLst/>
              </a:prstGeom>
              <a:blipFill>
                <a:blip r:embed="rId33"/>
                <a:stretch>
                  <a:fillRect l="-4878"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E409C06D-88FB-C797-C11F-DA9B2B082C68}"/>
                  </a:ext>
                </a:extLst>
              </p:cNvPr>
              <p:cNvSpPr txBox="1"/>
              <p:nvPr/>
            </p:nvSpPr>
            <p:spPr>
              <a:xfrm>
                <a:off x="9050727" y="6302782"/>
                <a:ext cx="5047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/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E409C06D-88FB-C797-C11F-DA9B2B082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727" y="6302782"/>
                <a:ext cx="504754" cy="246221"/>
              </a:xfrm>
              <a:prstGeom prst="rect">
                <a:avLst/>
              </a:prstGeom>
              <a:blipFill>
                <a:blip r:embed="rId34"/>
                <a:stretch>
                  <a:fillRect l="-4878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DDC2E6B7-DF35-61DE-C868-821222942790}"/>
                  </a:ext>
                </a:extLst>
              </p:cNvPr>
              <p:cNvSpPr txBox="1"/>
              <p:nvPr/>
            </p:nvSpPr>
            <p:spPr>
              <a:xfrm>
                <a:off x="8769440" y="4624738"/>
                <a:ext cx="2805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DDC2E6B7-DF35-61DE-C868-821222942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440" y="4624738"/>
                <a:ext cx="280590" cy="215444"/>
              </a:xfrm>
              <a:prstGeom prst="rect">
                <a:avLst/>
              </a:prstGeom>
              <a:blipFill>
                <a:blip r:embed="rId35"/>
                <a:stretch>
                  <a:fillRect l="-17391" t="-5556" r="-4348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300763AD-5FCA-6CB3-3E55-8CFA3AC61A55}"/>
                  </a:ext>
                </a:extLst>
              </p:cNvPr>
              <p:cNvSpPr txBox="1"/>
              <p:nvPr/>
            </p:nvSpPr>
            <p:spPr>
              <a:xfrm>
                <a:off x="8774586" y="4898931"/>
                <a:ext cx="2847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300763AD-5FCA-6CB3-3E55-8CFA3AC61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586" y="4898931"/>
                <a:ext cx="284757" cy="215444"/>
              </a:xfrm>
              <a:prstGeom prst="rect">
                <a:avLst/>
              </a:prstGeom>
              <a:blipFill>
                <a:blip r:embed="rId36"/>
                <a:stretch>
                  <a:fillRect l="-12500" t="-5556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9F44F300-3FD7-756F-E0DB-7A9AC5344A12}"/>
                  </a:ext>
                </a:extLst>
              </p:cNvPr>
              <p:cNvSpPr txBox="1"/>
              <p:nvPr/>
            </p:nvSpPr>
            <p:spPr>
              <a:xfrm>
                <a:off x="8778481" y="6302605"/>
                <a:ext cx="297310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9F44F300-3FD7-756F-E0DB-7A9AC5344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481" y="6302605"/>
                <a:ext cx="297310" cy="25604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TextBox 176">
            <a:extLst>
              <a:ext uri="{FF2B5EF4-FFF2-40B4-BE49-F238E27FC236}">
                <a16:creationId xmlns:a16="http://schemas.microsoft.com/office/drawing/2014/main" id="{34E5CC05-30C7-CC58-6C62-40CFB803DFBB}"/>
              </a:ext>
            </a:extLst>
          </p:cNvPr>
          <p:cNvSpPr txBox="1"/>
          <p:nvPr/>
        </p:nvSpPr>
        <p:spPr>
          <a:xfrm>
            <a:off x="8685013" y="5562863"/>
            <a:ext cx="578392" cy="298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78" name="Right Brace 177">
            <a:extLst>
              <a:ext uri="{FF2B5EF4-FFF2-40B4-BE49-F238E27FC236}">
                <a16:creationId xmlns:a16="http://schemas.microsoft.com/office/drawing/2014/main" id="{384190D7-A0CE-2F9D-EFC9-BA9E94BA9811}"/>
              </a:ext>
            </a:extLst>
          </p:cNvPr>
          <p:cNvSpPr/>
          <p:nvPr/>
        </p:nvSpPr>
        <p:spPr>
          <a:xfrm>
            <a:off x="9600762" y="4655400"/>
            <a:ext cx="275227" cy="1154996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DFAF70CF-211F-68E4-1F64-BCE264F3059C}"/>
              </a:ext>
            </a:extLst>
          </p:cNvPr>
          <p:cNvSpPr txBox="1"/>
          <p:nvPr/>
        </p:nvSpPr>
        <p:spPr>
          <a:xfrm>
            <a:off x="5603858" y="4069864"/>
            <a:ext cx="237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alatino" pitchFamily="2" charset="0"/>
                <a:ea typeface="Palatino" pitchFamily="2" charset="0"/>
              </a:rPr>
              <a:t>Hadamard</a:t>
            </a:r>
            <a:r>
              <a:rPr lang="zh-CN" altLang="en-US" dirty="0">
                <a:latin typeface="Palatino" pitchFamily="2" charset="0"/>
                <a:ea typeface="Palatino" pitchFamily="2" charset="0"/>
              </a:rPr>
              <a:t> </a:t>
            </a:r>
            <a:r>
              <a:rPr lang="en-US" dirty="0">
                <a:latin typeface="Palatino" pitchFamily="2" charset="0"/>
                <a:ea typeface="Palatino" pitchFamily="2" charset="0"/>
              </a:rPr>
              <a:t>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0641D9E5-CEB3-F845-6D0C-CD5A3AF556BF}"/>
                  </a:ext>
                </a:extLst>
              </p:cNvPr>
              <p:cNvSpPr txBox="1"/>
              <p:nvPr/>
            </p:nvSpPr>
            <p:spPr>
              <a:xfrm>
                <a:off x="9797700" y="4898425"/>
                <a:ext cx="1488641" cy="649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0641D9E5-CEB3-F845-6D0C-CD5A3AF55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700" y="4898425"/>
                <a:ext cx="1488641" cy="64992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1" name="Arrow: Down 180">
            <a:extLst>
              <a:ext uri="{FF2B5EF4-FFF2-40B4-BE49-F238E27FC236}">
                <a16:creationId xmlns:a16="http://schemas.microsoft.com/office/drawing/2014/main" id="{696BCC83-6FF3-9336-570B-5C3E4AC7101C}"/>
              </a:ext>
            </a:extLst>
          </p:cNvPr>
          <p:cNvSpPr/>
          <p:nvPr/>
        </p:nvSpPr>
        <p:spPr>
          <a:xfrm>
            <a:off x="7969724" y="4059010"/>
            <a:ext cx="163657" cy="50354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9A059CDB-FE40-239A-C206-BD02DC8127AD}"/>
              </a:ext>
            </a:extLst>
          </p:cNvPr>
          <p:cNvSpPr txBox="1"/>
          <p:nvPr/>
        </p:nvSpPr>
        <p:spPr>
          <a:xfrm>
            <a:off x="9920433" y="260215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Local change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827E093A-ED2F-B8EF-A23E-875C2A08343C}"/>
              </a:ext>
            </a:extLst>
          </p:cNvPr>
          <p:cNvSpPr txBox="1"/>
          <p:nvPr/>
        </p:nvSpPr>
        <p:spPr>
          <a:xfrm>
            <a:off x="9875990" y="5949069"/>
            <a:ext cx="221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Global influence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B1E8DFF1-31B8-355E-DF09-6ECDE97D33E3}"/>
              </a:ext>
            </a:extLst>
          </p:cNvPr>
          <p:cNvCxnSpPr>
            <a:stCxn id="184" idx="1"/>
          </p:cNvCxnSpPr>
          <p:nvPr/>
        </p:nvCxnSpPr>
        <p:spPr>
          <a:xfrm flipH="1" flipV="1">
            <a:off x="9413439" y="2427960"/>
            <a:ext cx="506994" cy="358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2782ABB8-C84F-FC28-E177-C46372F402F6}"/>
              </a:ext>
            </a:extLst>
          </p:cNvPr>
          <p:cNvCxnSpPr>
            <a:cxnSpLocks/>
            <a:stCxn id="185" idx="1"/>
          </p:cNvCxnSpPr>
          <p:nvPr/>
        </p:nvCxnSpPr>
        <p:spPr>
          <a:xfrm flipH="1" flipV="1">
            <a:off x="9875989" y="5334282"/>
            <a:ext cx="1" cy="799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F8B014F9-CC26-4981-C1CB-EB5D52C13F68}"/>
              </a:ext>
            </a:extLst>
          </p:cNvPr>
          <p:cNvSpPr/>
          <p:nvPr/>
        </p:nvSpPr>
        <p:spPr>
          <a:xfrm>
            <a:off x="358524" y="1638027"/>
            <a:ext cx="11735896" cy="502262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F6B27B3D-BA6A-B0CB-6499-C45DE24419C3}"/>
              </a:ext>
            </a:extLst>
          </p:cNvPr>
          <p:cNvSpPr txBox="1"/>
          <p:nvPr/>
        </p:nvSpPr>
        <p:spPr>
          <a:xfrm>
            <a:off x="3790186" y="1710466"/>
            <a:ext cx="4603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/>
              <a:t>Intuition:</a:t>
            </a:r>
            <a:r>
              <a:rPr lang="zh-CN" altLang="en-US" sz="2000" b="1"/>
              <a:t> </a:t>
            </a:r>
            <a:r>
              <a:rPr lang="en-US" altLang="zh-CN" sz="2000" b="1"/>
              <a:t>local to global reduction</a:t>
            </a:r>
            <a:endParaRPr lang="en-US" sz="2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0">
                <a:extLst>
                  <a:ext uri="{FF2B5EF4-FFF2-40B4-BE49-F238E27FC236}">
                    <a16:creationId xmlns:a16="http://schemas.microsoft.com/office/drawing/2014/main" id="{AEF1BBA9-AD10-D72C-0688-8723E00EE586}"/>
                  </a:ext>
                </a:extLst>
              </p:cNvPr>
              <p:cNvSpPr txBox="1"/>
              <p:nvPr/>
            </p:nvSpPr>
            <p:spPr>
              <a:xfrm>
                <a:off x="6395672" y="483116"/>
                <a:ext cx="2209740" cy="65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𝑮𝒂𝒑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5" name="TextBox 10">
                <a:extLst>
                  <a:ext uri="{FF2B5EF4-FFF2-40B4-BE49-F238E27FC236}">
                    <a16:creationId xmlns:a16="http://schemas.microsoft.com/office/drawing/2014/main" id="{AEF1BBA9-AD10-D72C-0688-8723E00EE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672" y="483116"/>
                <a:ext cx="2209740" cy="658642"/>
              </a:xfrm>
              <a:prstGeom prst="rect">
                <a:avLst/>
              </a:prstGeom>
              <a:blipFill>
                <a:blip r:embed="rId39"/>
                <a:stretch>
                  <a:fillRect l="-1714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4">
            <a:extLst>
              <a:ext uri="{FF2B5EF4-FFF2-40B4-BE49-F238E27FC236}">
                <a16:creationId xmlns:a16="http://schemas.microsoft.com/office/drawing/2014/main" id="{6E9E2B36-1FFD-C91D-F96F-4DA62B503FA3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215425" y="564250"/>
            <a:ext cx="4041962" cy="593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11">
                <a:extLst>
                  <a:ext uri="{FF2B5EF4-FFF2-40B4-BE49-F238E27FC236}">
                    <a16:creationId xmlns:a16="http://schemas.microsoft.com/office/drawing/2014/main" id="{ED3D30F6-60B2-A92B-F0FF-9DC36ABDEAD0}"/>
                  </a:ext>
                </a:extLst>
              </p:cNvPr>
              <p:cNvSpPr txBox="1"/>
              <p:nvPr/>
            </p:nvSpPr>
            <p:spPr>
              <a:xfrm>
                <a:off x="8827202" y="482123"/>
                <a:ext cx="2298745" cy="687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𝑅</m:t>
                    </m:r>
                  </m:oMath>
                </a14:m>
                <a:r>
                  <a:rPr lang="en-US">
                    <a:latin typeface="Palatino" pitchFamily="2" charset="0"/>
                    <a:ea typeface="Palatino" pitchFamily="2" charset="0"/>
                  </a:rPr>
                  <a:t> runs in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0.54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>
                    <a:latin typeface="Palatino" pitchFamily="2" charset="0"/>
                    <a:ea typeface="Palatino" pitchFamily="2" charset="0"/>
                  </a:rPr>
                  <a:t> time</a:t>
                </a:r>
              </a:p>
            </p:txBody>
          </p:sp>
        </mc:Choice>
        <mc:Fallback xmlns="">
          <p:sp>
            <p:nvSpPr>
              <p:cNvPr id="49" name="TextBox 11">
                <a:extLst>
                  <a:ext uri="{FF2B5EF4-FFF2-40B4-BE49-F238E27FC236}">
                    <a16:creationId xmlns:a16="http://schemas.microsoft.com/office/drawing/2014/main" id="{ED3D30F6-60B2-A92B-F0FF-9DC36ABDE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202" y="482123"/>
                <a:ext cx="2298745" cy="687176"/>
              </a:xfrm>
              <a:prstGeom prst="rect">
                <a:avLst/>
              </a:prstGeom>
              <a:blipFill>
                <a:blip r:embed="rId41"/>
                <a:stretch>
                  <a:fillRect l="-1099" t="-1786" b="-10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8">
            <a:extLst>
              <a:ext uri="{FF2B5EF4-FFF2-40B4-BE49-F238E27FC236}">
                <a16:creationId xmlns:a16="http://schemas.microsoft.com/office/drawing/2014/main" id="{F586478B-2C22-9CE4-C485-A6FEE7B2E39C}"/>
              </a:ext>
            </a:extLst>
          </p:cNvPr>
          <p:cNvSpPr txBox="1"/>
          <p:nvPr/>
        </p:nvSpPr>
        <p:spPr>
          <a:xfrm>
            <a:off x="601816" y="691594"/>
            <a:ext cx="1285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Palatino" pitchFamily="2" charset="0"/>
                <a:ea typeface="Palatino" pitchFamily="2" charset="0"/>
              </a:rPr>
              <a:t>[This</a:t>
            </a:r>
            <a:r>
              <a:rPr lang="zh-CN" altLang="en-US" sz="1600" b="1" dirty="0">
                <a:solidFill>
                  <a:srgbClr val="FF0000"/>
                </a:solidFill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Palatino" pitchFamily="2" charset="0"/>
                <a:ea typeface="Palatino" pitchFamily="2" charset="0"/>
              </a:rPr>
              <a:t>work]</a:t>
            </a:r>
            <a:endParaRPr lang="en-US" sz="1600" b="1" dirty="0">
              <a:solidFill>
                <a:srgbClr val="FF0000"/>
              </a:solidFill>
              <a:latin typeface="Palatino" pitchFamily="2" charset="0"/>
              <a:ea typeface="Palati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82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23E7ED53-AC90-24AF-ABC2-5DCEF7EB3AA6}"/>
              </a:ext>
            </a:extLst>
          </p:cNvPr>
          <p:cNvSpPr txBox="1"/>
          <p:nvPr/>
        </p:nvSpPr>
        <p:spPr>
          <a:xfrm>
            <a:off x="5934160" y="637831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Palatino" pitchFamily="2" charset="0"/>
                <a:ea typeface="Palatino" pitchFamily="2" charset="0"/>
              </a:rPr>
              <a:t>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656777-5688-24DE-4FA1-3A6B2DCBF2A4}"/>
              </a:ext>
            </a:extLst>
          </p:cNvPr>
          <p:cNvGrpSpPr/>
          <p:nvPr/>
        </p:nvGrpSpPr>
        <p:grpSpPr>
          <a:xfrm>
            <a:off x="729026" y="3175463"/>
            <a:ext cx="667137" cy="635750"/>
            <a:chOff x="1641315" y="5532449"/>
            <a:chExt cx="667137" cy="635750"/>
          </a:xfrm>
        </p:grpSpPr>
        <p:sp>
          <p:nvSpPr>
            <p:cNvPr id="5" name="Star: 16 Points 4">
              <a:extLst>
                <a:ext uri="{FF2B5EF4-FFF2-40B4-BE49-F238E27FC236}">
                  <a16:creationId xmlns:a16="http://schemas.microsoft.com/office/drawing/2014/main" id="{E34197C9-14F3-A0AA-FB9B-F350256CB8A1}"/>
                </a:ext>
              </a:extLst>
            </p:cNvPr>
            <p:cNvSpPr/>
            <p:nvPr/>
          </p:nvSpPr>
          <p:spPr>
            <a:xfrm>
              <a:off x="1641315" y="5532449"/>
              <a:ext cx="667137" cy="63575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1C420B-71C4-BF9E-9C08-0591E515786E}"/>
                    </a:ext>
                  </a:extLst>
                </p:cNvPr>
                <p:cNvSpPr txBox="1"/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1C420B-71C4-BF9E-9C08-0591E51578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blipFill>
                  <a:blip r:embed="rId2"/>
                  <a:stretch>
                    <a:fillRect r="-148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4">
            <a:extLst>
              <a:ext uri="{FF2B5EF4-FFF2-40B4-BE49-F238E27FC236}">
                <a16:creationId xmlns:a16="http://schemas.microsoft.com/office/drawing/2014/main" id="{81D7E63D-0131-E5D2-9475-31EE63FE8AD5}"/>
              </a:ext>
            </a:extLst>
          </p:cNvPr>
          <p:cNvGrpSpPr/>
          <p:nvPr/>
        </p:nvGrpSpPr>
        <p:grpSpPr>
          <a:xfrm>
            <a:off x="1855078" y="2903617"/>
            <a:ext cx="1036101" cy="1124910"/>
            <a:chOff x="3190532" y="4923945"/>
            <a:chExt cx="1036101" cy="1124910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2ED11F3C-48FD-C0D2-1C34-1AC5643B3114}"/>
                </a:ext>
              </a:extLst>
            </p:cNvPr>
            <p:cNvSpPr/>
            <p:nvPr/>
          </p:nvSpPr>
          <p:spPr>
            <a:xfrm>
              <a:off x="3190532" y="4923945"/>
              <a:ext cx="10361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7">
                  <a:extLst>
                    <a:ext uri="{FF2B5EF4-FFF2-40B4-BE49-F238E27FC236}">
                      <a16:creationId xmlns:a16="http://schemas.microsoft.com/office/drawing/2014/main" id="{0A961E46-4747-FC3E-7D5C-D799171AE246}"/>
                    </a:ext>
                  </a:extLst>
                </p:cNvPr>
                <p:cNvSpPr txBox="1"/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7">
                  <a:extLst>
                    <a:ext uri="{FF2B5EF4-FFF2-40B4-BE49-F238E27FC236}">
                      <a16:creationId xmlns:a16="http://schemas.microsoft.com/office/drawing/2014/main" id="{0A961E46-4747-FC3E-7D5C-D799171AE2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49E7C5DD-1B56-F4E4-ABD9-F4523DE80B89}"/>
                  </a:ext>
                </a:extLst>
              </p:cNvPr>
              <p:cNvSpPr txBox="1"/>
              <p:nvPr/>
            </p:nvSpPr>
            <p:spPr>
              <a:xfrm>
                <a:off x="1396163" y="3286098"/>
                <a:ext cx="289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49E7C5DD-1B56-F4E4-ABD9-F4523DE80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163" y="3286098"/>
                <a:ext cx="289450" cy="369332"/>
              </a:xfrm>
              <a:prstGeom prst="rect">
                <a:avLst/>
              </a:prstGeom>
              <a:blipFill>
                <a:blip r:embed="rId4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1">
            <a:extLst>
              <a:ext uri="{FF2B5EF4-FFF2-40B4-BE49-F238E27FC236}">
                <a16:creationId xmlns:a16="http://schemas.microsoft.com/office/drawing/2014/main" id="{4EA051D6-29E5-5A17-5DA2-0F69B8308331}"/>
              </a:ext>
            </a:extLst>
          </p:cNvPr>
          <p:cNvGrpSpPr/>
          <p:nvPr/>
        </p:nvGrpSpPr>
        <p:grpSpPr>
          <a:xfrm>
            <a:off x="1855078" y="4503519"/>
            <a:ext cx="1036101" cy="1124910"/>
            <a:chOff x="3190532" y="4923945"/>
            <a:chExt cx="1036101" cy="112491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F4C2CC-2220-CE7C-0CD0-4AEE42D91992}"/>
                </a:ext>
              </a:extLst>
            </p:cNvPr>
            <p:cNvSpPr/>
            <p:nvPr/>
          </p:nvSpPr>
          <p:spPr>
            <a:xfrm>
              <a:off x="3190532" y="4923945"/>
              <a:ext cx="10361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437B5C0-7AF7-CDA3-32C5-5B0140394BF8}"/>
                    </a:ext>
                  </a:extLst>
                </p:cNvPr>
                <p:cNvSpPr txBox="1"/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437B5C0-7AF7-CDA3-32C5-5B0140394B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EB03DBB2-01D8-DC33-FF44-7B7658DCD568}"/>
                  </a:ext>
                </a:extLst>
              </p:cNvPr>
              <p:cNvSpPr txBox="1"/>
              <p:nvPr/>
            </p:nvSpPr>
            <p:spPr>
              <a:xfrm>
                <a:off x="1391284" y="4798507"/>
                <a:ext cx="289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EB03DBB2-01D8-DC33-FF44-7B7658DCD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284" y="4798507"/>
                <a:ext cx="289450" cy="369332"/>
              </a:xfrm>
              <a:prstGeom prst="rect">
                <a:avLst/>
              </a:prstGeom>
              <a:blipFill>
                <a:blip r:embed="rId6"/>
                <a:stretch>
                  <a:fillRect l="-4167" r="-20833"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7">
            <a:extLst>
              <a:ext uri="{FF2B5EF4-FFF2-40B4-BE49-F238E27FC236}">
                <a16:creationId xmlns:a16="http://schemas.microsoft.com/office/drawing/2014/main" id="{C8F4532C-4A00-50D3-AC9F-A52EABFB81C0}"/>
              </a:ext>
            </a:extLst>
          </p:cNvPr>
          <p:cNvGrpSpPr/>
          <p:nvPr/>
        </p:nvGrpSpPr>
        <p:grpSpPr>
          <a:xfrm>
            <a:off x="9186839" y="2876447"/>
            <a:ext cx="2233372" cy="1124910"/>
            <a:chOff x="1289370" y="4960126"/>
            <a:chExt cx="2233372" cy="1124910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AD80E976-A2D4-596D-42B7-118FE694358E}"/>
                </a:ext>
              </a:extLst>
            </p:cNvPr>
            <p:cNvGrpSpPr/>
            <p:nvPr/>
          </p:nvGrpSpPr>
          <p:grpSpPr>
            <a:xfrm>
              <a:off x="1289370" y="5190372"/>
              <a:ext cx="667137" cy="635750"/>
              <a:chOff x="1641315" y="5532449"/>
              <a:chExt cx="667137" cy="635750"/>
            </a:xfrm>
          </p:grpSpPr>
          <p:sp>
            <p:nvSpPr>
              <p:cNvPr id="23" name="Star: 16 Points 23">
                <a:extLst>
                  <a:ext uri="{FF2B5EF4-FFF2-40B4-BE49-F238E27FC236}">
                    <a16:creationId xmlns:a16="http://schemas.microsoft.com/office/drawing/2014/main" id="{48D024AA-85B5-7BD3-86AF-3BB58D26DABB}"/>
                  </a:ext>
                </a:extLst>
              </p:cNvPr>
              <p:cNvSpPr/>
              <p:nvPr/>
            </p:nvSpPr>
            <p:spPr>
              <a:xfrm>
                <a:off x="1641315" y="5532449"/>
                <a:ext cx="667137" cy="635750"/>
              </a:xfrm>
              <a:prstGeom prst="star16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4">
                    <a:extLst>
                      <a:ext uri="{FF2B5EF4-FFF2-40B4-BE49-F238E27FC236}">
                        <a16:creationId xmlns:a16="http://schemas.microsoft.com/office/drawing/2014/main" id="{662E7CBB-4147-EDB4-53FE-203B1FD607B4}"/>
                      </a:ext>
                    </a:extLst>
                  </p:cNvPr>
                  <p:cNvSpPr txBox="1"/>
                  <p:nvPr/>
                </p:nvSpPr>
                <p:spPr>
                  <a:xfrm>
                    <a:off x="1778438" y="5652726"/>
                    <a:ext cx="40967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24">
                    <a:extLst>
                      <a:ext uri="{FF2B5EF4-FFF2-40B4-BE49-F238E27FC236}">
                        <a16:creationId xmlns:a16="http://schemas.microsoft.com/office/drawing/2014/main" id="{662E7CBB-4147-EDB4-53FE-203B1FD607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8438" y="5652726"/>
                    <a:ext cx="409672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909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B20A7F80-B98D-7985-9CF1-F6979D18A848}"/>
                </a:ext>
              </a:extLst>
            </p:cNvPr>
            <p:cNvGrpSpPr/>
            <p:nvPr/>
          </p:nvGrpSpPr>
          <p:grpSpPr>
            <a:xfrm>
              <a:off x="2486641" y="4960126"/>
              <a:ext cx="1036101" cy="1124910"/>
              <a:chOff x="3190532" y="4923945"/>
              <a:chExt cx="1036101" cy="1124910"/>
            </a:xfrm>
          </p:grpSpPr>
          <p:sp>
            <p:nvSpPr>
              <p:cNvPr id="21" name="Oval 21">
                <a:extLst>
                  <a:ext uri="{FF2B5EF4-FFF2-40B4-BE49-F238E27FC236}">
                    <a16:creationId xmlns:a16="http://schemas.microsoft.com/office/drawing/2014/main" id="{A5B13F58-7E6D-1DF4-A20A-F193707FAD9A}"/>
                  </a:ext>
                </a:extLst>
              </p:cNvPr>
              <p:cNvSpPr/>
              <p:nvPr/>
            </p:nvSpPr>
            <p:spPr>
              <a:xfrm>
                <a:off x="3190532" y="4923945"/>
                <a:ext cx="1036101" cy="112491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2">
                    <a:extLst>
                      <a:ext uri="{FF2B5EF4-FFF2-40B4-BE49-F238E27FC236}">
                        <a16:creationId xmlns:a16="http://schemas.microsoft.com/office/drawing/2014/main" id="{70C8A66D-03F0-64B9-5497-D141211E2C15}"/>
                      </a:ext>
                    </a:extLst>
                  </p:cNvPr>
                  <p:cNvSpPr txBox="1"/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2">
                    <a:extLst>
                      <a:ext uri="{FF2B5EF4-FFF2-40B4-BE49-F238E27FC236}">
                        <a16:creationId xmlns:a16="http://schemas.microsoft.com/office/drawing/2014/main" id="{70C8A66D-03F0-64B9-5497-D141211E2C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20">
                  <a:extLst>
                    <a:ext uri="{FF2B5EF4-FFF2-40B4-BE49-F238E27FC236}">
                      <a16:creationId xmlns:a16="http://schemas.microsoft.com/office/drawing/2014/main" id="{39D3D800-B6D0-9BD9-A521-8EA6A23E537F}"/>
                    </a:ext>
                  </a:extLst>
                </p:cNvPr>
                <p:cNvSpPr txBox="1"/>
                <p:nvPr/>
              </p:nvSpPr>
              <p:spPr>
                <a:xfrm>
                  <a:off x="1956507" y="5301007"/>
                  <a:ext cx="2894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⊆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0" name="TextBox 20">
                  <a:extLst>
                    <a:ext uri="{FF2B5EF4-FFF2-40B4-BE49-F238E27FC236}">
                      <a16:creationId xmlns:a16="http://schemas.microsoft.com/office/drawing/2014/main" id="{39D3D800-B6D0-9BD9-A521-8EA6A23E53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507" y="5301007"/>
                  <a:ext cx="289450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C949C43D-1616-506E-D60F-AC10B435DFD2}"/>
              </a:ext>
            </a:extLst>
          </p:cNvPr>
          <p:cNvGrpSpPr/>
          <p:nvPr/>
        </p:nvGrpSpPr>
        <p:grpSpPr>
          <a:xfrm>
            <a:off x="9259012" y="4422500"/>
            <a:ext cx="2161199" cy="1124910"/>
            <a:chOff x="7207905" y="4648555"/>
            <a:chExt cx="2161199" cy="1124910"/>
          </a:xfrm>
        </p:grpSpPr>
        <p:sp>
          <p:nvSpPr>
            <p:cNvPr id="26" name="Star: 16 Points 26">
              <a:extLst>
                <a:ext uri="{FF2B5EF4-FFF2-40B4-BE49-F238E27FC236}">
                  <a16:creationId xmlns:a16="http://schemas.microsoft.com/office/drawing/2014/main" id="{52A20D2E-6023-74C1-B1A1-1B0AAC5DEB49}"/>
                </a:ext>
              </a:extLst>
            </p:cNvPr>
            <p:cNvSpPr/>
            <p:nvPr/>
          </p:nvSpPr>
          <p:spPr>
            <a:xfrm>
              <a:off x="7261552" y="5025411"/>
              <a:ext cx="541317" cy="508565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032D5329-5BB9-DF62-56D7-4D56A89FE2C6}"/>
                </a:ext>
              </a:extLst>
            </p:cNvPr>
            <p:cNvGrpSpPr/>
            <p:nvPr/>
          </p:nvGrpSpPr>
          <p:grpSpPr>
            <a:xfrm>
              <a:off x="8333003" y="4648555"/>
              <a:ext cx="1036101" cy="1124910"/>
              <a:chOff x="3190532" y="4923945"/>
              <a:chExt cx="1036101" cy="1124910"/>
            </a:xfrm>
          </p:grpSpPr>
          <p:sp>
            <p:nvSpPr>
              <p:cNvPr id="30" name="Oval 32">
                <a:extLst>
                  <a:ext uri="{FF2B5EF4-FFF2-40B4-BE49-F238E27FC236}">
                    <a16:creationId xmlns:a16="http://schemas.microsoft.com/office/drawing/2014/main" id="{FECC348D-04FD-14A2-295B-4B5173CF2EE4}"/>
                  </a:ext>
                </a:extLst>
              </p:cNvPr>
              <p:cNvSpPr/>
              <p:nvPr/>
            </p:nvSpPr>
            <p:spPr>
              <a:xfrm>
                <a:off x="3190532" y="4923945"/>
                <a:ext cx="1036101" cy="112491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3">
                    <a:extLst>
                      <a:ext uri="{FF2B5EF4-FFF2-40B4-BE49-F238E27FC236}">
                        <a16:creationId xmlns:a16="http://schemas.microsoft.com/office/drawing/2014/main" id="{BCFAD77D-7703-F21A-D449-0EA2AA3EDF86}"/>
                      </a:ext>
                    </a:extLst>
                  </p:cNvPr>
                  <p:cNvSpPr txBox="1"/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3">
                    <a:extLst>
                      <a:ext uri="{FF2B5EF4-FFF2-40B4-BE49-F238E27FC236}">
                        <a16:creationId xmlns:a16="http://schemas.microsoft.com/office/drawing/2014/main" id="{BCFAD77D-7703-F21A-D449-0EA2AA3EDF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8">
                  <a:extLst>
                    <a:ext uri="{FF2B5EF4-FFF2-40B4-BE49-F238E27FC236}">
                      <a16:creationId xmlns:a16="http://schemas.microsoft.com/office/drawing/2014/main" id="{0278B306-E1DE-BEFB-084D-F38126782F5A}"/>
                    </a:ext>
                  </a:extLst>
                </p:cNvPr>
                <p:cNvSpPr txBox="1"/>
                <p:nvPr/>
              </p:nvSpPr>
              <p:spPr>
                <a:xfrm>
                  <a:off x="7934314" y="5026344"/>
                  <a:ext cx="2894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⊈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8" name="TextBox 28">
                  <a:extLst>
                    <a:ext uri="{FF2B5EF4-FFF2-40B4-BE49-F238E27FC236}">
                      <a16:creationId xmlns:a16="http://schemas.microsoft.com/office/drawing/2014/main" id="{0278B306-E1DE-BEFB-084D-F38126782F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4314" y="5026344"/>
                  <a:ext cx="289450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4167" r="-20833" b="-32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9">
                  <a:extLst>
                    <a:ext uri="{FF2B5EF4-FFF2-40B4-BE49-F238E27FC236}">
                      <a16:creationId xmlns:a16="http://schemas.microsoft.com/office/drawing/2014/main" id="{95FAE8AA-FBED-5250-1531-02AEED45A3CC}"/>
                    </a:ext>
                  </a:extLst>
                </p:cNvPr>
                <p:cNvSpPr txBox="1"/>
                <p:nvPr/>
              </p:nvSpPr>
              <p:spPr>
                <a:xfrm>
                  <a:off x="7207905" y="5095027"/>
                  <a:ext cx="783291" cy="4064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9">
                  <a:extLst>
                    <a:ext uri="{FF2B5EF4-FFF2-40B4-BE49-F238E27FC236}">
                      <a16:creationId xmlns:a16="http://schemas.microsoft.com/office/drawing/2014/main" id="{95FAE8AA-FBED-5250-1531-02AEED45A3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7905" y="5095027"/>
                  <a:ext cx="783291" cy="406458"/>
                </a:xfrm>
                <a:prstGeom prst="rect">
                  <a:avLst/>
                </a:prstGeom>
                <a:blipFill>
                  <a:blip r:embed="rId11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5BAA5741-1375-F2DF-1567-F7A3715718C8}"/>
              </a:ext>
            </a:extLst>
          </p:cNvPr>
          <p:cNvSpPr/>
          <p:nvPr/>
        </p:nvSpPr>
        <p:spPr>
          <a:xfrm>
            <a:off x="8046085" y="3721383"/>
            <a:ext cx="755125" cy="946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92B73EF3-6D82-FB86-6B3D-C82B05759AA6}"/>
              </a:ext>
            </a:extLst>
          </p:cNvPr>
          <p:cNvSpPr/>
          <p:nvPr/>
        </p:nvSpPr>
        <p:spPr>
          <a:xfrm>
            <a:off x="3278160" y="3775980"/>
            <a:ext cx="755125" cy="946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34" name="Group 2">
            <a:extLst>
              <a:ext uri="{FF2B5EF4-FFF2-40B4-BE49-F238E27FC236}">
                <a16:creationId xmlns:a16="http://schemas.microsoft.com/office/drawing/2014/main" id="{6A603592-21AA-9355-A438-B2E905D8AB92}"/>
              </a:ext>
            </a:extLst>
          </p:cNvPr>
          <p:cNvGrpSpPr/>
          <p:nvPr/>
        </p:nvGrpSpPr>
        <p:grpSpPr>
          <a:xfrm>
            <a:off x="4487928" y="2962568"/>
            <a:ext cx="3295644" cy="1014748"/>
            <a:chOff x="6775537" y="1754771"/>
            <a:chExt cx="4827062" cy="1319053"/>
          </a:xfrm>
        </p:grpSpPr>
        <p:sp>
          <p:nvSpPr>
            <p:cNvPr id="35" name="Rectangle 14">
              <a:extLst>
                <a:ext uri="{FF2B5EF4-FFF2-40B4-BE49-F238E27FC236}">
                  <a16:creationId xmlns:a16="http://schemas.microsoft.com/office/drawing/2014/main" id="{7B077216-2B4F-4F93-7A9E-C05729D5D0A5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17">
                  <a:extLst>
                    <a:ext uri="{FF2B5EF4-FFF2-40B4-BE49-F238E27FC236}">
                      <a16:creationId xmlns:a16="http://schemas.microsoft.com/office/drawing/2014/main" id="{B4A3B2E8-CABB-4AD8-E3C1-C066FBB85013}"/>
                    </a:ext>
                  </a:extLst>
                </p:cNvPr>
                <p:cNvSpPr txBox="1"/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,…,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altLang="zh-CN" b="1" dirty="0">
                    <a:latin typeface="Palatino Linotype" panose="0204050205050503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alatino Linotype" panose="02040502050505030304" pitchFamily="18" charset="0"/>
                    </a:rPr>
                    <a:t>, 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dirty="0">
                      <a:latin typeface="Palatino Linotype" panose="02040502050505030304" pitchFamily="18" charset="0"/>
                    </a:rPr>
                    <a:t>.</a:t>
                  </a:r>
                  <a:endParaRPr lang="zh-CN" altLang="en-US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17">
                  <a:extLst>
                    <a:ext uri="{FF2B5EF4-FFF2-40B4-BE49-F238E27FC236}">
                      <a16:creationId xmlns:a16="http://schemas.microsoft.com/office/drawing/2014/main" id="{B4A3B2E8-CABB-4AD8-E3C1-C066FBB850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blipFill>
                  <a:blip r:embed="rId12"/>
                  <a:stretch>
                    <a:fillRect t="-3947" b="-65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Right Brace 39">
            <a:extLst>
              <a:ext uri="{FF2B5EF4-FFF2-40B4-BE49-F238E27FC236}">
                <a16:creationId xmlns:a16="http://schemas.microsoft.com/office/drawing/2014/main" id="{FAB959AC-A0C8-08A5-9F72-B4E3BEE051B4}"/>
              </a:ext>
            </a:extLst>
          </p:cNvPr>
          <p:cNvSpPr/>
          <p:nvPr/>
        </p:nvSpPr>
        <p:spPr>
          <a:xfrm rot="5400000">
            <a:off x="5833754" y="3315213"/>
            <a:ext cx="516367" cy="5364481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">
            <a:extLst>
              <a:ext uri="{FF2B5EF4-FFF2-40B4-BE49-F238E27FC236}">
                <a16:creationId xmlns:a16="http://schemas.microsoft.com/office/drawing/2014/main" id="{8C08D8C2-A1D7-C031-B8B4-3D8F004A3D51}"/>
              </a:ext>
            </a:extLst>
          </p:cNvPr>
          <p:cNvGrpSpPr/>
          <p:nvPr/>
        </p:nvGrpSpPr>
        <p:grpSpPr>
          <a:xfrm>
            <a:off x="4487928" y="4596280"/>
            <a:ext cx="3295644" cy="1014748"/>
            <a:chOff x="6775537" y="1754771"/>
            <a:chExt cx="4827062" cy="1319053"/>
          </a:xfrm>
        </p:grpSpPr>
        <p:sp>
          <p:nvSpPr>
            <p:cNvPr id="39" name="Rectangle 14">
              <a:extLst>
                <a:ext uri="{FF2B5EF4-FFF2-40B4-BE49-F238E27FC236}">
                  <a16:creationId xmlns:a16="http://schemas.microsoft.com/office/drawing/2014/main" id="{5BD385A0-403F-4F97-D5C7-D7FD5157646F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17">
                  <a:extLst>
                    <a:ext uri="{FF2B5EF4-FFF2-40B4-BE49-F238E27FC236}">
                      <a16:creationId xmlns:a16="http://schemas.microsoft.com/office/drawing/2014/main" id="{FF1B0E53-1FE2-7817-5E06-A2B21D25D8D6}"/>
                    </a:ext>
                  </a:extLst>
                </p:cNvPr>
                <p:cNvSpPr txBox="1"/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,…,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altLang="zh-CN" b="1" dirty="0">
                    <a:latin typeface="Palatino Linotype" panose="0204050205050503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alatino Linotype" panose="02040502050505030304" pitchFamily="18" charset="0"/>
                    </a:rPr>
                    <a:t>, 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dirty="0">
                      <a:latin typeface="Palatino Linotype" panose="02040502050505030304" pitchFamily="18" charset="0"/>
                    </a:rPr>
                    <a:t>.</a:t>
                  </a:r>
                  <a:endParaRPr lang="zh-CN" altLang="en-US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17">
                  <a:extLst>
                    <a:ext uri="{FF2B5EF4-FFF2-40B4-BE49-F238E27FC236}">
                      <a16:creationId xmlns:a16="http://schemas.microsoft.com/office/drawing/2014/main" id="{FF1B0E53-1FE2-7817-5E06-A2B21D25D8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blipFill>
                  <a:blip r:embed="rId13"/>
                  <a:stretch>
                    <a:fillRect t="-2597" b="-64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A78CCF9-B359-2746-849E-562AC13E2D69}"/>
              </a:ext>
            </a:extLst>
          </p:cNvPr>
          <p:cNvGrpSpPr/>
          <p:nvPr/>
        </p:nvGrpSpPr>
        <p:grpSpPr>
          <a:xfrm>
            <a:off x="731998" y="4684393"/>
            <a:ext cx="667137" cy="635750"/>
            <a:chOff x="1641315" y="5532449"/>
            <a:chExt cx="667137" cy="635750"/>
          </a:xfrm>
        </p:grpSpPr>
        <p:sp>
          <p:nvSpPr>
            <p:cNvPr id="43" name="Star: 16 Points 42">
              <a:extLst>
                <a:ext uri="{FF2B5EF4-FFF2-40B4-BE49-F238E27FC236}">
                  <a16:creationId xmlns:a16="http://schemas.microsoft.com/office/drawing/2014/main" id="{2ED24A2E-3584-53C9-4E40-9F69FA621630}"/>
                </a:ext>
              </a:extLst>
            </p:cNvPr>
            <p:cNvSpPr/>
            <p:nvPr/>
          </p:nvSpPr>
          <p:spPr>
            <a:xfrm>
              <a:off x="1641315" y="5532449"/>
              <a:ext cx="667137" cy="63575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2671790-EBC6-8563-DC93-5A88B6531676}"/>
                    </a:ext>
                  </a:extLst>
                </p:cNvPr>
                <p:cNvSpPr txBox="1"/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2671790-EBC6-8563-DC93-5A88B65316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148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ACF1E5D-65E4-A67B-0543-C919FB13B6A4}"/>
              </a:ext>
            </a:extLst>
          </p:cNvPr>
          <p:cNvSpPr txBox="1"/>
          <p:nvPr/>
        </p:nvSpPr>
        <p:spPr>
          <a:xfrm>
            <a:off x="5170170" y="2198370"/>
            <a:ext cx="131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0"/>
                <a:ea typeface="Palatino" pitchFamily="2" charset="0"/>
              </a:rPr>
              <a:t>Vector CSP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0319E79-E4E7-71D5-0A02-42A8E304067F}"/>
                  </a:ext>
                </a:extLst>
              </p:cNvPr>
              <p:cNvSpPr txBox="1"/>
              <p:nvPr/>
            </p:nvSpPr>
            <p:spPr>
              <a:xfrm>
                <a:off x="9186839" y="2196377"/>
                <a:ext cx="1633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Palatino" pitchFamily="2" charset="0"/>
                    <a:ea typeface="Palatino" pitchFamily="2" charset="0"/>
                  </a:rPr>
                  <a:t>Gap-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-Clique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0319E79-E4E7-71D5-0A02-42A8E3040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839" y="2196377"/>
                <a:ext cx="1633781" cy="369332"/>
              </a:xfrm>
              <a:prstGeom prst="rect">
                <a:avLst/>
              </a:prstGeom>
              <a:blipFill>
                <a:blip r:embed="rId15"/>
                <a:stretch>
                  <a:fillRect l="-3077" t="-6452" r="-1538" b="-19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5495EE-3A5D-CFB0-7B61-1A1D4634CB84}"/>
                  </a:ext>
                </a:extLst>
              </p:cNvPr>
              <p:cNvSpPr txBox="1"/>
              <p:nvPr/>
            </p:nvSpPr>
            <p:spPr>
              <a:xfrm>
                <a:off x="1117185" y="2204470"/>
                <a:ext cx="10894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-Clique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5495EE-3A5D-CFB0-7B61-1A1D4634C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185" y="2204470"/>
                <a:ext cx="1089465" cy="369332"/>
              </a:xfrm>
              <a:prstGeom prst="rect">
                <a:avLst/>
              </a:prstGeom>
              <a:blipFill>
                <a:blip r:embed="rId16"/>
                <a:stretch>
                  <a:fillRect t="-6667" r="-2299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0">
                <a:extLst>
                  <a:ext uri="{FF2B5EF4-FFF2-40B4-BE49-F238E27FC236}">
                    <a16:creationId xmlns:a16="http://schemas.microsoft.com/office/drawing/2014/main" id="{8C20FBC5-C475-9750-299F-EAA19C736F5F}"/>
                  </a:ext>
                </a:extLst>
              </p:cNvPr>
              <p:cNvSpPr txBox="1"/>
              <p:nvPr/>
            </p:nvSpPr>
            <p:spPr>
              <a:xfrm>
                <a:off x="6395672" y="483116"/>
                <a:ext cx="2209740" cy="65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𝑮𝒂𝒑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5" name="TextBox 10">
                <a:extLst>
                  <a:ext uri="{FF2B5EF4-FFF2-40B4-BE49-F238E27FC236}">
                    <a16:creationId xmlns:a16="http://schemas.microsoft.com/office/drawing/2014/main" id="{8C20FBC5-C475-9750-299F-EAA19C736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672" y="483116"/>
                <a:ext cx="2209740" cy="658642"/>
              </a:xfrm>
              <a:prstGeom prst="rect">
                <a:avLst/>
              </a:prstGeom>
              <a:blipFill>
                <a:blip r:embed="rId17"/>
                <a:stretch>
                  <a:fillRect l="-1714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4">
            <a:extLst>
              <a:ext uri="{FF2B5EF4-FFF2-40B4-BE49-F238E27FC236}">
                <a16:creationId xmlns:a16="http://schemas.microsoft.com/office/drawing/2014/main" id="{05EC425C-335E-09AF-0104-4762DAB553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15425" y="564250"/>
            <a:ext cx="4041962" cy="593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11">
                <a:extLst>
                  <a:ext uri="{FF2B5EF4-FFF2-40B4-BE49-F238E27FC236}">
                    <a16:creationId xmlns:a16="http://schemas.microsoft.com/office/drawing/2014/main" id="{D327C4D8-A6BC-A78D-B23B-8C5834F20930}"/>
                  </a:ext>
                </a:extLst>
              </p:cNvPr>
              <p:cNvSpPr txBox="1"/>
              <p:nvPr/>
            </p:nvSpPr>
            <p:spPr>
              <a:xfrm>
                <a:off x="8827202" y="482123"/>
                <a:ext cx="2298745" cy="687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𝑅</m:t>
                    </m:r>
                  </m:oMath>
                </a14:m>
                <a:r>
                  <a:rPr lang="en-US">
                    <a:latin typeface="Palatino" pitchFamily="2" charset="0"/>
                    <a:ea typeface="Palatino" pitchFamily="2" charset="0"/>
                  </a:rPr>
                  <a:t> runs in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0.54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>
                    <a:latin typeface="Palatino" pitchFamily="2" charset="0"/>
                    <a:ea typeface="Palatino" pitchFamily="2" charset="0"/>
                  </a:rPr>
                  <a:t> time</a:t>
                </a:r>
              </a:p>
            </p:txBody>
          </p:sp>
        </mc:Choice>
        <mc:Fallback xmlns="">
          <p:sp>
            <p:nvSpPr>
              <p:cNvPr id="49" name="TextBox 11">
                <a:extLst>
                  <a:ext uri="{FF2B5EF4-FFF2-40B4-BE49-F238E27FC236}">
                    <a16:creationId xmlns:a16="http://schemas.microsoft.com/office/drawing/2014/main" id="{D327C4D8-A6BC-A78D-B23B-8C5834F20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202" y="482123"/>
                <a:ext cx="2298745" cy="687176"/>
              </a:xfrm>
              <a:prstGeom prst="rect">
                <a:avLst/>
              </a:prstGeom>
              <a:blipFill>
                <a:blip r:embed="rId19"/>
                <a:stretch>
                  <a:fillRect l="-1099" t="-1786" b="-10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8">
            <a:extLst>
              <a:ext uri="{FF2B5EF4-FFF2-40B4-BE49-F238E27FC236}">
                <a16:creationId xmlns:a16="http://schemas.microsoft.com/office/drawing/2014/main" id="{0102549D-A73C-4B24-192D-4F2A9311E721}"/>
              </a:ext>
            </a:extLst>
          </p:cNvPr>
          <p:cNvSpPr txBox="1"/>
          <p:nvPr/>
        </p:nvSpPr>
        <p:spPr>
          <a:xfrm>
            <a:off x="601816" y="691594"/>
            <a:ext cx="1285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Palatino" pitchFamily="2" charset="0"/>
                <a:ea typeface="Palatino" pitchFamily="2" charset="0"/>
              </a:rPr>
              <a:t>[This</a:t>
            </a:r>
            <a:r>
              <a:rPr lang="zh-CN" altLang="en-US" sz="1600" b="1" dirty="0">
                <a:solidFill>
                  <a:srgbClr val="FF0000"/>
                </a:solidFill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Palatino" pitchFamily="2" charset="0"/>
                <a:ea typeface="Palatino" pitchFamily="2" charset="0"/>
              </a:rPr>
              <a:t>work]</a:t>
            </a:r>
            <a:endParaRPr lang="en-US" sz="1600" b="1" dirty="0">
              <a:solidFill>
                <a:srgbClr val="FF0000"/>
              </a:solidFill>
              <a:latin typeface="Palatino" pitchFamily="2" charset="0"/>
              <a:ea typeface="Palati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64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656777-5688-24DE-4FA1-3A6B2DCBF2A4}"/>
              </a:ext>
            </a:extLst>
          </p:cNvPr>
          <p:cNvGrpSpPr/>
          <p:nvPr/>
        </p:nvGrpSpPr>
        <p:grpSpPr>
          <a:xfrm>
            <a:off x="729026" y="3175463"/>
            <a:ext cx="667137" cy="635750"/>
            <a:chOff x="1641315" y="5532449"/>
            <a:chExt cx="667137" cy="635750"/>
          </a:xfrm>
        </p:grpSpPr>
        <p:sp>
          <p:nvSpPr>
            <p:cNvPr id="5" name="Star: 16 Points 4">
              <a:extLst>
                <a:ext uri="{FF2B5EF4-FFF2-40B4-BE49-F238E27FC236}">
                  <a16:creationId xmlns:a16="http://schemas.microsoft.com/office/drawing/2014/main" id="{E34197C9-14F3-A0AA-FB9B-F350256CB8A1}"/>
                </a:ext>
              </a:extLst>
            </p:cNvPr>
            <p:cNvSpPr/>
            <p:nvPr/>
          </p:nvSpPr>
          <p:spPr>
            <a:xfrm>
              <a:off x="1641315" y="5532449"/>
              <a:ext cx="667137" cy="63575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1C420B-71C4-BF9E-9C08-0591E515786E}"/>
                    </a:ext>
                  </a:extLst>
                </p:cNvPr>
                <p:cNvSpPr txBox="1"/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1C420B-71C4-BF9E-9C08-0591E51578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blipFill>
                  <a:blip r:embed="rId2"/>
                  <a:stretch>
                    <a:fillRect r="-148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4">
            <a:extLst>
              <a:ext uri="{FF2B5EF4-FFF2-40B4-BE49-F238E27FC236}">
                <a16:creationId xmlns:a16="http://schemas.microsoft.com/office/drawing/2014/main" id="{81D7E63D-0131-E5D2-9475-31EE63FE8AD5}"/>
              </a:ext>
            </a:extLst>
          </p:cNvPr>
          <p:cNvGrpSpPr/>
          <p:nvPr/>
        </p:nvGrpSpPr>
        <p:grpSpPr>
          <a:xfrm>
            <a:off x="1855078" y="2903617"/>
            <a:ext cx="1036101" cy="1124910"/>
            <a:chOff x="3190532" y="4923945"/>
            <a:chExt cx="1036101" cy="1124910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2ED11F3C-48FD-C0D2-1C34-1AC5643B3114}"/>
                </a:ext>
              </a:extLst>
            </p:cNvPr>
            <p:cNvSpPr/>
            <p:nvPr/>
          </p:nvSpPr>
          <p:spPr>
            <a:xfrm>
              <a:off x="3190532" y="4923945"/>
              <a:ext cx="10361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7">
                  <a:extLst>
                    <a:ext uri="{FF2B5EF4-FFF2-40B4-BE49-F238E27FC236}">
                      <a16:creationId xmlns:a16="http://schemas.microsoft.com/office/drawing/2014/main" id="{0A961E46-4747-FC3E-7D5C-D799171AE246}"/>
                    </a:ext>
                  </a:extLst>
                </p:cNvPr>
                <p:cNvSpPr txBox="1"/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7">
                  <a:extLst>
                    <a:ext uri="{FF2B5EF4-FFF2-40B4-BE49-F238E27FC236}">
                      <a16:creationId xmlns:a16="http://schemas.microsoft.com/office/drawing/2014/main" id="{0A961E46-4747-FC3E-7D5C-D799171AE2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49E7C5DD-1B56-F4E4-ABD9-F4523DE80B89}"/>
                  </a:ext>
                </a:extLst>
              </p:cNvPr>
              <p:cNvSpPr txBox="1"/>
              <p:nvPr/>
            </p:nvSpPr>
            <p:spPr>
              <a:xfrm>
                <a:off x="1396163" y="3286098"/>
                <a:ext cx="289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49E7C5DD-1B56-F4E4-ABD9-F4523DE80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163" y="3286098"/>
                <a:ext cx="289450" cy="369332"/>
              </a:xfrm>
              <a:prstGeom prst="rect">
                <a:avLst/>
              </a:prstGeom>
              <a:blipFill>
                <a:blip r:embed="rId4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1">
            <a:extLst>
              <a:ext uri="{FF2B5EF4-FFF2-40B4-BE49-F238E27FC236}">
                <a16:creationId xmlns:a16="http://schemas.microsoft.com/office/drawing/2014/main" id="{4EA051D6-29E5-5A17-5DA2-0F69B8308331}"/>
              </a:ext>
            </a:extLst>
          </p:cNvPr>
          <p:cNvGrpSpPr/>
          <p:nvPr/>
        </p:nvGrpSpPr>
        <p:grpSpPr>
          <a:xfrm>
            <a:off x="1855078" y="4503519"/>
            <a:ext cx="1036101" cy="1124910"/>
            <a:chOff x="3190532" y="4923945"/>
            <a:chExt cx="1036101" cy="112491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F4C2CC-2220-CE7C-0CD0-4AEE42D91992}"/>
                </a:ext>
              </a:extLst>
            </p:cNvPr>
            <p:cNvSpPr/>
            <p:nvPr/>
          </p:nvSpPr>
          <p:spPr>
            <a:xfrm>
              <a:off x="3190532" y="4923945"/>
              <a:ext cx="10361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437B5C0-7AF7-CDA3-32C5-5B0140394BF8}"/>
                    </a:ext>
                  </a:extLst>
                </p:cNvPr>
                <p:cNvSpPr txBox="1"/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437B5C0-7AF7-CDA3-32C5-5B0140394B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EB03DBB2-01D8-DC33-FF44-7B7658DCD568}"/>
                  </a:ext>
                </a:extLst>
              </p:cNvPr>
              <p:cNvSpPr txBox="1"/>
              <p:nvPr/>
            </p:nvSpPr>
            <p:spPr>
              <a:xfrm>
                <a:off x="1391284" y="4798507"/>
                <a:ext cx="289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EB03DBB2-01D8-DC33-FF44-7B7658DCD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284" y="4798507"/>
                <a:ext cx="289450" cy="369332"/>
              </a:xfrm>
              <a:prstGeom prst="rect">
                <a:avLst/>
              </a:prstGeom>
              <a:blipFill>
                <a:blip r:embed="rId6"/>
                <a:stretch>
                  <a:fillRect l="-4167" r="-20833"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row: Right 32">
            <a:extLst>
              <a:ext uri="{FF2B5EF4-FFF2-40B4-BE49-F238E27FC236}">
                <a16:creationId xmlns:a16="http://schemas.microsoft.com/office/drawing/2014/main" id="{92B73EF3-6D82-FB86-6B3D-C82B05759AA6}"/>
              </a:ext>
            </a:extLst>
          </p:cNvPr>
          <p:cNvSpPr/>
          <p:nvPr/>
        </p:nvSpPr>
        <p:spPr>
          <a:xfrm>
            <a:off x="3278160" y="3775980"/>
            <a:ext cx="755125" cy="946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34" name="Group 2">
            <a:extLst>
              <a:ext uri="{FF2B5EF4-FFF2-40B4-BE49-F238E27FC236}">
                <a16:creationId xmlns:a16="http://schemas.microsoft.com/office/drawing/2014/main" id="{6A603592-21AA-9355-A438-B2E905D8AB92}"/>
              </a:ext>
            </a:extLst>
          </p:cNvPr>
          <p:cNvGrpSpPr/>
          <p:nvPr/>
        </p:nvGrpSpPr>
        <p:grpSpPr>
          <a:xfrm>
            <a:off x="4487928" y="2962568"/>
            <a:ext cx="3295644" cy="1014748"/>
            <a:chOff x="6775537" y="1754771"/>
            <a:chExt cx="4827062" cy="1319053"/>
          </a:xfrm>
        </p:grpSpPr>
        <p:sp>
          <p:nvSpPr>
            <p:cNvPr id="35" name="Rectangle 14">
              <a:extLst>
                <a:ext uri="{FF2B5EF4-FFF2-40B4-BE49-F238E27FC236}">
                  <a16:creationId xmlns:a16="http://schemas.microsoft.com/office/drawing/2014/main" id="{7B077216-2B4F-4F93-7A9E-C05729D5D0A5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17">
                  <a:extLst>
                    <a:ext uri="{FF2B5EF4-FFF2-40B4-BE49-F238E27FC236}">
                      <a16:creationId xmlns:a16="http://schemas.microsoft.com/office/drawing/2014/main" id="{B4A3B2E8-CABB-4AD8-E3C1-C066FBB85013}"/>
                    </a:ext>
                  </a:extLst>
                </p:cNvPr>
                <p:cNvSpPr txBox="1"/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,…,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altLang="zh-CN" b="1" dirty="0">
                    <a:latin typeface="Palatino Linotype" panose="0204050205050503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alatino Linotype" panose="02040502050505030304" pitchFamily="18" charset="0"/>
                    </a:rPr>
                    <a:t>, 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dirty="0">
                      <a:latin typeface="Palatino Linotype" panose="02040502050505030304" pitchFamily="18" charset="0"/>
                    </a:rPr>
                    <a:t>.</a:t>
                  </a:r>
                  <a:endParaRPr lang="zh-CN" altLang="en-US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17">
                  <a:extLst>
                    <a:ext uri="{FF2B5EF4-FFF2-40B4-BE49-F238E27FC236}">
                      <a16:creationId xmlns:a16="http://schemas.microsoft.com/office/drawing/2014/main" id="{B4A3B2E8-CABB-4AD8-E3C1-C066FBB850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blipFill>
                  <a:blip r:embed="rId7"/>
                  <a:stretch>
                    <a:fillRect t="-3947" b="-65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2">
            <a:extLst>
              <a:ext uri="{FF2B5EF4-FFF2-40B4-BE49-F238E27FC236}">
                <a16:creationId xmlns:a16="http://schemas.microsoft.com/office/drawing/2014/main" id="{8C08D8C2-A1D7-C031-B8B4-3D8F004A3D51}"/>
              </a:ext>
            </a:extLst>
          </p:cNvPr>
          <p:cNvGrpSpPr/>
          <p:nvPr/>
        </p:nvGrpSpPr>
        <p:grpSpPr>
          <a:xfrm>
            <a:off x="4487928" y="4596280"/>
            <a:ext cx="3295644" cy="1014748"/>
            <a:chOff x="6775537" y="1754771"/>
            <a:chExt cx="4827062" cy="1319053"/>
          </a:xfrm>
        </p:grpSpPr>
        <p:sp>
          <p:nvSpPr>
            <p:cNvPr id="39" name="Rectangle 14">
              <a:extLst>
                <a:ext uri="{FF2B5EF4-FFF2-40B4-BE49-F238E27FC236}">
                  <a16:creationId xmlns:a16="http://schemas.microsoft.com/office/drawing/2014/main" id="{5BD385A0-403F-4F97-D5C7-D7FD5157646F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17">
                  <a:extLst>
                    <a:ext uri="{FF2B5EF4-FFF2-40B4-BE49-F238E27FC236}">
                      <a16:creationId xmlns:a16="http://schemas.microsoft.com/office/drawing/2014/main" id="{FF1B0E53-1FE2-7817-5E06-A2B21D25D8D6}"/>
                    </a:ext>
                  </a:extLst>
                </p:cNvPr>
                <p:cNvSpPr txBox="1"/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,…,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altLang="zh-CN" b="1" dirty="0">
                    <a:latin typeface="Palatino Linotype" panose="0204050205050503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alatino Linotype" panose="02040502050505030304" pitchFamily="18" charset="0"/>
                    </a:rPr>
                    <a:t>, 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dirty="0">
                      <a:latin typeface="Palatino Linotype" panose="02040502050505030304" pitchFamily="18" charset="0"/>
                    </a:rPr>
                    <a:t>.</a:t>
                  </a:r>
                  <a:endParaRPr lang="zh-CN" altLang="en-US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17">
                  <a:extLst>
                    <a:ext uri="{FF2B5EF4-FFF2-40B4-BE49-F238E27FC236}">
                      <a16:creationId xmlns:a16="http://schemas.microsoft.com/office/drawing/2014/main" id="{FF1B0E53-1FE2-7817-5E06-A2B21D25D8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blipFill>
                  <a:blip r:embed="rId8"/>
                  <a:stretch>
                    <a:fillRect t="-2597" b="-64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A78CCF9-B359-2746-849E-562AC13E2D69}"/>
              </a:ext>
            </a:extLst>
          </p:cNvPr>
          <p:cNvGrpSpPr/>
          <p:nvPr/>
        </p:nvGrpSpPr>
        <p:grpSpPr>
          <a:xfrm>
            <a:off x="731998" y="4684393"/>
            <a:ext cx="667137" cy="635750"/>
            <a:chOff x="1641315" y="5532449"/>
            <a:chExt cx="667137" cy="635750"/>
          </a:xfrm>
        </p:grpSpPr>
        <p:sp>
          <p:nvSpPr>
            <p:cNvPr id="43" name="Star: 16 Points 42">
              <a:extLst>
                <a:ext uri="{FF2B5EF4-FFF2-40B4-BE49-F238E27FC236}">
                  <a16:creationId xmlns:a16="http://schemas.microsoft.com/office/drawing/2014/main" id="{2ED24A2E-3584-53C9-4E40-9F69FA621630}"/>
                </a:ext>
              </a:extLst>
            </p:cNvPr>
            <p:cNvSpPr/>
            <p:nvPr/>
          </p:nvSpPr>
          <p:spPr>
            <a:xfrm>
              <a:off x="1641315" y="5532449"/>
              <a:ext cx="667137" cy="63575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2671790-EBC6-8563-DC93-5A88B6531676}"/>
                    </a:ext>
                  </a:extLst>
                </p:cNvPr>
                <p:cNvSpPr txBox="1"/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2671790-EBC6-8563-DC93-5A88B65316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148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3186DC3-90A3-54B6-95B5-13EFFB144D0E}"/>
                  </a:ext>
                </a:extLst>
              </p:cNvPr>
              <p:cNvSpPr txBox="1"/>
              <p:nvPr/>
            </p:nvSpPr>
            <p:spPr>
              <a:xfrm>
                <a:off x="7695705" y="2815210"/>
                <a:ext cx="4326287" cy="11014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0" dirty="0">
                    <a:latin typeface="Palatino" pitchFamily="2" charset="0"/>
                    <a:ea typeface="Palatino" pitchFamily="2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altLang="zh-CN" sz="160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latin typeface="Palatino" pitchFamily="2" charset="0"/>
                  <a:ea typeface="Palatino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Palatino" pitchFamily="2" charset="0"/>
                    <a:ea typeface="Palatino" pitchFamily="2" charset="0"/>
                  </a:rPr>
                  <a:t>Pick random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lang="en-US" sz="1600" b="0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,…,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latin typeface="Palatino" pitchFamily="2" charset="0"/>
                  <a:ea typeface="Palatino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>
                  <a:latin typeface="Palatino" pitchFamily="2" charset="0"/>
                  <a:ea typeface="Palatino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160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3186DC3-90A3-54B6-95B5-13EFFB14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705" y="2815210"/>
                <a:ext cx="4326287" cy="1101455"/>
              </a:xfrm>
              <a:prstGeom prst="rect">
                <a:avLst/>
              </a:prstGeom>
              <a:blipFill>
                <a:blip r:embed="rId10"/>
                <a:stretch>
                  <a:fillRect l="-585" b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0437E7F-6E3F-04D9-4341-53153908C17A}"/>
                  </a:ext>
                </a:extLst>
              </p:cNvPr>
              <p:cNvSpPr txBox="1"/>
              <p:nvPr/>
            </p:nvSpPr>
            <p:spPr>
              <a:xfrm>
                <a:off x="7695705" y="4529807"/>
                <a:ext cx="4326287" cy="1116844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Palatino" pitchFamily="2" charset="0"/>
                    <a:ea typeface="Palatino" pitchFamily="2" charset="0"/>
                  </a:rPr>
                  <a:t>Theorem: </a:t>
                </a:r>
                <a:r>
                  <a:rPr lang="en-US" sz="1600" dirty="0">
                    <a:latin typeface="Palatino" pitchFamily="2" charset="0"/>
                    <a:ea typeface="Palatino" pitchFamily="2" charset="0"/>
                  </a:rPr>
                  <a:t>when</a:t>
                </a:r>
                <a:r>
                  <a:rPr lang="en-US" sz="1600" b="1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⁡|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Palatino" pitchFamily="2" charset="0"/>
                    <a:ea typeface="Palatino" pitchFamily="2" charset="0"/>
                  </a:rPr>
                  <a:t>,</a:t>
                </a:r>
                <a:r>
                  <a:rPr lang="en-US" sz="1600" b="1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sz="1600" dirty="0" err="1">
                    <a:latin typeface="Palatino" pitchFamily="2" charset="0"/>
                    <a:ea typeface="Palatino" pitchFamily="2" charset="0"/>
                  </a:rPr>
                  <a:t>w.h.p</a:t>
                </a:r>
                <a:r>
                  <a:rPr lang="en-US" sz="1600" dirty="0"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16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600" b="0" dirty="0">
                    <a:latin typeface="Palatino" pitchFamily="2" charset="0"/>
                    <a:ea typeface="Palatino" pitchFamily="2" charset="0"/>
                  </a:rPr>
                  <a:t>different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1600" dirty="0">
                  <a:latin typeface="Palatino" pitchFamily="2" charset="0"/>
                  <a:ea typeface="Palatino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CN" sz="1600" dirty="0">
                    <a:latin typeface="Palatino" pitchFamily="2" charset="0"/>
                    <a:ea typeface="Palatino" pitchFamily="2" charset="0"/>
                  </a:rPr>
                  <a:t> different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1600" dirty="0">
                  <a:latin typeface="Palatino" pitchFamily="2" charset="0"/>
                  <a:ea typeface="Palatino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0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0437E7F-6E3F-04D9-4341-53153908C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705" y="4529807"/>
                <a:ext cx="4326287" cy="1116844"/>
              </a:xfrm>
              <a:prstGeom prst="rect">
                <a:avLst/>
              </a:prstGeom>
              <a:blipFill>
                <a:blip r:embed="rId11"/>
                <a:stretch>
                  <a:fillRect l="-5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98AF72CB-ACC3-2329-B0CB-799E91053977}"/>
              </a:ext>
            </a:extLst>
          </p:cNvPr>
          <p:cNvSpPr txBox="1"/>
          <p:nvPr/>
        </p:nvSpPr>
        <p:spPr>
          <a:xfrm>
            <a:off x="5170170" y="2198370"/>
            <a:ext cx="131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0"/>
                <a:ea typeface="Palatino" pitchFamily="2" charset="0"/>
              </a:rPr>
              <a:t>Vector CSP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92346D2-7790-BFE8-B5F2-CF99798592CF}"/>
                  </a:ext>
                </a:extLst>
              </p:cNvPr>
              <p:cNvSpPr txBox="1"/>
              <p:nvPr/>
            </p:nvSpPr>
            <p:spPr>
              <a:xfrm>
                <a:off x="1117185" y="2204470"/>
                <a:ext cx="10894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-Clique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92346D2-7790-BFE8-B5F2-CF9979859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185" y="2204470"/>
                <a:ext cx="1089465" cy="369332"/>
              </a:xfrm>
              <a:prstGeom prst="rect">
                <a:avLst/>
              </a:prstGeom>
              <a:blipFill>
                <a:blip r:embed="rId12"/>
                <a:stretch>
                  <a:fillRect t="-6667" r="-2299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0">
                <a:extLst>
                  <a:ext uri="{FF2B5EF4-FFF2-40B4-BE49-F238E27FC236}">
                    <a16:creationId xmlns:a16="http://schemas.microsoft.com/office/drawing/2014/main" id="{6887D61F-B155-9BEB-D84D-E2B02A0BFC97}"/>
                  </a:ext>
                </a:extLst>
              </p:cNvPr>
              <p:cNvSpPr txBox="1"/>
              <p:nvPr/>
            </p:nvSpPr>
            <p:spPr>
              <a:xfrm>
                <a:off x="6395672" y="483116"/>
                <a:ext cx="2209740" cy="65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𝑮𝒂𝒑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5" name="TextBox 10">
                <a:extLst>
                  <a:ext uri="{FF2B5EF4-FFF2-40B4-BE49-F238E27FC236}">
                    <a16:creationId xmlns:a16="http://schemas.microsoft.com/office/drawing/2014/main" id="{6887D61F-B155-9BEB-D84D-E2B02A0BF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672" y="483116"/>
                <a:ext cx="2209740" cy="658642"/>
              </a:xfrm>
              <a:prstGeom prst="rect">
                <a:avLst/>
              </a:prstGeom>
              <a:blipFill>
                <a:blip r:embed="rId13"/>
                <a:stretch>
                  <a:fillRect l="-1714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4">
            <a:extLst>
              <a:ext uri="{FF2B5EF4-FFF2-40B4-BE49-F238E27FC236}">
                <a16:creationId xmlns:a16="http://schemas.microsoft.com/office/drawing/2014/main" id="{5C88B363-1B79-AA01-8B6C-F4F0D8E6433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15425" y="564250"/>
            <a:ext cx="4041962" cy="593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1">
                <a:extLst>
                  <a:ext uri="{FF2B5EF4-FFF2-40B4-BE49-F238E27FC236}">
                    <a16:creationId xmlns:a16="http://schemas.microsoft.com/office/drawing/2014/main" id="{0CE2F58D-F0E0-150E-E45F-C3EBB8CDC1CE}"/>
                  </a:ext>
                </a:extLst>
              </p:cNvPr>
              <p:cNvSpPr txBox="1"/>
              <p:nvPr/>
            </p:nvSpPr>
            <p:spPr>
              <a:xfrm>
                <a:off x="8827202" y="482123"/>
                <a:ext cx="2298745" cy="687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𝑅</m:t>
                    </m:r>
                  </m:oMath>
                </a14:m>
                <a:r>
                  <a:rPr lang="en-US">
                    <a:latin typeface="Palatino" pitchFamily="2" charset="0"/>
                    <a:ea typeface="Palatino" pitchFamily="2" charset="0"/>
                  </a:rPr>
                  <a:t> runs in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0.54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>
                    <a:latin typeface="Palatino" pitchFamily="2" charset="0"/>
                    <a:ea typeface="Palatino" pitchFamily="2" charset="0"/>
                  </a:rPr>
                  <a:t> time</a:t>
                </a:r>
              </a:p>
            </p:txBody>
          </p:sp>
        </mc:Choice>
        <mc:Fallback xmlns="">
          <p:sp>
            <p:nvSpPr>
              <p:cNvPr id="17" name="TextBox 11">
                <a:extLst>
                  <a:ext uri="{FF2B5EF4-FFF2-40B4-BE49-F238E27FC236}">
                    <a16:creationId xmlns:a16="http://schemas.microsoft.com/office/drawing/2014/main" id="{0CE2F58D-F0E0-150E-E45F-C3EBB8CDC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202" y="482123"/>
                <a:ext cx="2298745" cy="687176"/>
              </a:xfrm>
              <a:prstGeom prst="rect">
                <a:avLst/>
              </a:prstGeom>
              <a:blipFill>
                <a:blip r:embed="rId15"/>
                <a:stretch>
                  <a:fillRect l="-1099" t="-1786" b="-10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8">
            <a:extLst>
              <a:ext uri="{FF2B5EF4-FFF2-40B4-BE49-F238E27FC236}">
                <a16:creationId xmlns:a16="http://schemas.microsoft.com/office/drawing/2014/main" id="{0B4E6243-DD7E-A403-D281-6895796D25A1}"/>
              </a:ext>
            </a:extLst>
          </p:cNvPr>
          <p:cNvSpPr txBox="1"/>
          <p:nvPr/>
        </p:nvSpPr>
        <p:spPr>
          <a:xfrm>
            <a:off x="601816" y="691594"/>
            <a:ext cx="1285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Palatino" pitchFamily="2" charset="0"/>
                <a:ea typeface="Palatino" pitchFamily="2" charset="0"/>
              </a:rPr>
              <a:t>[This</a:t>
            </a:r>
            <a:r>
              <a:rPr lang="zh-CN" altLang="en-US" sz="1600" b="1" dirty="0">
                <a:solidFill>
                  <a:srgbClr val="FF0000"/>
                </a:solidFill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Palatino" pitchFamily="2" charset="0"/>
                <a:ea typeface="Palatino" pitchFamily="2" charset="0"/>
              </a:rPr>
              <a:t>work]</a:t>
            </a:r>
            <a:endParaRPr lang="en-US" sz="1600" b="1" dirty="0">
              <a:solidFill>
                <a:srgbClr val="FF0000"/>
              </a:solidFill>
              <a:latin typeface="Palatino" pitchFamily="2" charset="0"/>
              <a:ea typeface="Palatino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48">
                <a:extLst>
                  <a:ext uri="{FF2B5EF4-FFF2-40B4-BE49-F238E27FC236}">
                    <a16:creationId xmlns:a16="http://schemas.microsoft.com/office/drawing/2014/main" id="{BFC2E17E-A828-CC12-4BAA-9C285ED0E8CE}"/>
                  </a:ext>
                </a:extLst>
              </p:cNvPr>
              <p:cNvSpPr txBox="1"/>
              <p:nvPr/>
            </p:nvSpPr>
            <p:spPr>
              <a:xfrm>
                <a:off x="7695705" y="6049935"/>
                <a:ext cx="4403932" cy="59503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Palatino" pitchFamily="2" charset="0"/>
                    <a:ea typeface="Palatino" pitchFamily="2" charset="0"/>
                  </a:rPr>
                  <a:t>Vector CSP with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𝒅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Palatino" pitchFamily="2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𝑶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Palatino" pitchFamily="2" charset="0"/>
                      </a:rPr>
                      <m:t>(</m:t>
                    </m:r>
                    <m:func>
                      <m:func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funcPr>
                      <m:fName>
                        <m:r>
                          <a:rPr lang="en-US" sz="1600" b="1" i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𝐥𝐨𝐠</m:t>
                        </m:r>
                      </m:fName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𝒏</m:t>
                        </m:r>
                      </m:e>
                    </m:func>
                    <m:r>
                      <a:rPr lang="en-US" sz="1600" b="1" i="1" smtClean="0">
                        <a:latin typeface="Cambria Math" panose="02040503050406030204" pitchFamily="18" charset="0"/>
                        <a:ea typeface="Palatino" pitchFamily="2" charset="0"/>
                      </a:rPr>
                      <m:t>/</m:t>
                    </m:r>
                    <m:func>
                      <m:func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funcPr>
                      <m:fName>
                        <m:r>
                          <a:rPr lang="en-US" sz="1600" b="1" i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𝐥𝐨𝐠</m:t>
                        </m:r>
                      </m:fName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</m:func>
                    <m:r>
                      <a:rPr lang="en-US" sz="1600" b="1" i="1" smtClean="0"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r>
                  <a:rPr lang="en-US" sz="1600" b="1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sz="1600" dirty="0">
                    <a:latin typeface="Palatino" pitchFamily="2" charset="0"/>
                    <a:ea typeface="Palatino" pitchFamily="2" charset="0"/>
                  </a:rPr>
                  <a:t>is W[1]-hard, and has 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𝑜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600" dirty="0">
                    <a:latin typeface="Palatino" pitchFamily="2" charset="0"/>
                    <a:ea typeface="Palatino" pitchFamily="2" charset="0"/>
                  </a:rPr>
                  <a:t> algorithms under ETH!</a:t>
                </a:r>
              </a:p>
            </p:txBody>
          </p:sp>
        </mc:Choice>
        <mc:Fallback xmlns="">
          <p:sp>
            <p:nvSpPr>
              <p:cNvPr id="3" name="TextBox 48">
                <a:extLst>
                  <a:ext uri="{FF2B5EF4-FFF2-40B4-BE49-F238E27FC236}">
                    <a16:creationId xmlns:a16="http://schemas.microsoft.com/office/drawing/2014/main" id="{BFC2E17E-A828-CC12-4BAA-9C285ED0E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705" y="6049935"/>
                <a:ext cx="4403932" cy="595035"/>
              </a:xfrm>
              <a:prstGeom prst="rect">
                <a:avLst/>
              </a:prstGeom>
              <a:blipFill>
                <a:blip r:embed="rId16"/>
                <a:stretch>
                  <a:fillRect l="-575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下箭头 17">
            <a:extLst>
              <a:ext uri="{FF2B5EF4-FFF2-40B4-BE49-F238E27FC236}">
                <a16:creationId xmlns:a16="http://schemas.microsoft.com/office/drawing/2014/main" id="{5D6D816E-62FA-367B-E65C-1E32EB5A00D0}"/>
              </a:ext>
            </a:extLst>
          </p:cNvPr>
          <p:cNvSpPr/>
          <p:nvPr/>
        </p:nvSpPr>
        <p:spPr>
          <a:xfrm>
            <a:off x="9815844" y="5705071"/>
            <a:ext cx="160730" cy="28644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2872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23E7ED53-AC90-24AF-ABC2-5DCEF7EB3AA6}"/>
              </a:ext>
            </a:extLst>
          </p:cNvPr>
          <p:cNvSpPr txBox="1"/>
          <p:nvPr/>
        </p:nvSpPr>
        <p:spPr>
          <a:xfrm>
            <a:off x="5934160" y="637831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656777-5688-24DE-4FA1-3A6B2DCBF2A4}"/>
              </a:ext>
            </a:extLst>
          </p:cNvPr>
          <p:cNvGrpSpPr/>
          <p:nvPr/>
        </p:nvGrpSpPr>
        <p:grpSpPr>
          <a:xfrm>
            <a:off x="729026" y="3175463"/>
            <a:ext cx="667137" cy="635750"/>
            <a:chOff x="1641315" y="5532449"/>
            <a:chExt cx="667137" cy="635750"/>
          </a:xfrm>
        </p:grpSpPr>
        <p:sp>
          <p:nvSpPr>
            <p:cNvPr id="5" name="Star: 16 Points 4">
              <a:extLst>
                <a:ext uri="{FF2B5EF4-FFF2-40B4-BE49-F238E27FC236}">
                  <a16:creationId xmlns:a16="http://schemas.microsoft.com/office/drawing/2014/main" id="{E34197C9-14F3-A0AA-FB9B-F350256CB8A1}"/>
                </a:ext>
              </a:extLst>
            </p:cNvPr>
            <p:cNvSpPr/>
            <p:nvPr/>
          </p:nvSpPr>
          <p:spPr>
            <a:xfrm>
              <a:off x="1641315" y="5532449"/>
              <a:ext cx="667137" cy="63575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1C420B-71C4-BF9E-9C08-0591E515786E}"/>
                    </a:ext>
                  </a:extLst>
                </p:cNvPr>
                <p:cNvSpPr txBox="1"/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1C420B-71C4-BF9E-9C08-0591E51578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blipFill>
                  <a:blip r:embed="rId2"/>
                  <a:stretch>
                    <a:fillRect r="-148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4">
            <a:extLst>
              <a:ext uri="{FF2B5EF4-FFF2-40B4-BE49-F238E27FC236}">
                <a16:creationId xmlns:a16="http://schemas.microsoft.com/office/drawing/2014/main" id="{81D7E63D-0131-E5D2-9475-31EE63FE8AD5}"/>
              </a:ext>
            </a:extLst>
          </p:cNvPr>
          <p:cNvGrpSpPr/>
          <p:nvPr/>
        </p:nvGrpSpPr>
        <p:grpSpPr>
          <a:xfrm>
            <a:off x="1855078" y="2903617"/>
            <a:ext cx="1036101" cy="1124910"/>
            <a:chOff x="3190532" y="4923945"/>
            <a:chExt cx="1036101" cy="1124910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2ED11F3C-48FD-C0D2-1C34-1AC5643B3114}"/>
                </a:ext>
              </a:extLst>
            </p:cNvPr>
            <p:cNvSpPr/>
            <p:nvPr/>
          </p:nvSpPr>
          <p:spPr>
            <a:xfrm>
              <a:off x="3190532" y="4923945"/>
              <a:ext cx="10361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7">
                  <a:extLst>
                    <a:ext uri="{FF2B5EF4-FFF2-40B4-BE49-F238E27FC236}">
                      <a16:creationId xmlns:a16="http://schemas.microsoft.com/office/drawing/2014/main" id="{0A961E46-4747-FC3E-7D5C-D799171AE246}"/>
                    </a:ext>
                  </a:extLst>
                </p:cNvPr>
                <p:cNvSpPr txBox="1"/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7">
                  <a:extLst>
                    <a:ext uri="{FF2B5EF4-FFF2-40B4-BE49-F238E27FC236}">
                      <a16:creationId xmlns:a16="http://schemas.microsoft.com/office/drawing/2014/main" id="{0A961E46-4747-FC3E-7D5C-D799171AE2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49E7C5DD-1B56-F4E4-ABD9-F4523DE80B89}"/>
                  </a:ext>
                </a:extLst>
              </p:cNvPr>
              <p:cNvSpPr txBox="1"/>
              <p:nvPr/>
            </p:nvSpPr>
            <p:spPr>
              <a:xfrm>
                <a:off x="1396163" y="3286098"/>
                <a:ext cx="289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49E7C5DD-1B56-F4E4-ABD9-F4523DE80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163" y="3286098"/>
                <a:ext cx="289450" cy="369332"/>
              </a:xfrm>
              <a:prstGeom prst="rect">
                <a:avLst/>
              </a:prstGeom>
              <a:blipFill>
                <a:blip r:embed="rId4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1">
            <a:extLst>
              <a:ext uri="{FF2B5EF4-FFF2-40B4-BE49-F238E27FC236}">
                <a16:creationId xmlns:a16="http://schemas.microsoft.com/office/drawing/2014/main" id="{4EA051D6-29E5-5A17-5DA2-0F69B8308331}"/>
              </a:ext>
            </a:extLst>
          </p:cNvPr>
          <p:cNvGrpSpPr/>
          <p:nvPr/>
        </p:nvGrpSpPr>
        <p:grpSpPr>
          <a:xfrm>
            <a:off x="1855078" y="4503519"/>
            <a:ext cx="1036101" cy="1124910"/>
            <a:chOff x="3190532" y="4923945"/>
            <a:chExt cx="1036101" cy="112491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F4C2CC-2220-CE7C-0CD0-4AEE42D91992}"/>
                </a:ext>
              </a:extLst>
            </p:cNvPr>
            <p:cNvSpPr/>
            <p:nvPr/>
          </p:nvSpPr>
          <p:spPr>
            <a:xfrm>
              <a:off x="3190532" y="4923945"/>
              <a:ext cx="10361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437B5C0-7AF7-CDA3-32C5-5B0140394BF8}"/>
                    </a:ext>
                  </a:extLst>
                </p:cNvPr>
                <p:cNvSpPr txBox="1"/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437B5C0-7AF7-CDA3-32C5-5B0140394B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EB03DBB2-01D8-DC33-FF44-7B7658DCD568}"/>
                  </a:ext>
                </a:extLst>
              </p:cNvPr>
              <p:cNvSpPr txBox="1"/>
              <p:nvPr/>
            </p:nvSpPr>
            <p:spPr>
              <a:xfrm>
                <a:off x="1391284" y="4798507"/>
                <a:ext cx="289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EB03DBB2-01D8-DC33-FF44-7B7658DCD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284" y="4798507"/>
                <a:ext cx="289450" cy="369332"/>
              </a:xfrm>
              <a:prstGeom prst="rect">
                <a:avLst/>
              </a:prstGeom>
              <a:blipFill>
                <a:blip r:embed="rId6"/>
                <a:stretch>
                  <a:fillRect l="-4167" r="-20833"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7">
            <a:extLst>
              <a:ext uri="{FF2B5EF4-FFF2-40B4-BE49-F238E27FC236}">
                <a16:creationId xmlns:a16="http://schemas.microsoft.com/office/drawing/2014/main" id="{C8F4532C-4A00-50D3-AC9F-A52EABFB81C0}"/>
              </a:ext>
            </a:extLst>
          </p:cNvPr>
          <p:cNvGrpSpPr/>
          <p:nvPr/>
        </p:nvGrpSpPr>
        <p:grpSpPr>
          <a:xfrm>
            <a:off x="9186839" y="2876447"/>
            <a:ext cx="2233372" cy="1124910"/>
            <a:chOff x="1289370" y="4960126"/>
            <a:chExt cx="2233372" cy="1124910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AD80E976-A2D4-596D-42B7-118FE694358E}"/>
                </a:ext>
              </a:extLst>
            </p:cNvPr>
            <p:cNvGrpSpPr/>
            <p:nvPr/>
          </p:nvGrpSpPr>
          <p:grpSpPr>
            <a:xfrm>
              <a:off x="1289370" y="5190372"/>
              <a:ext cx="667137" cy="635750"/>
              <a:chOff x="1641315" y="5532449"/>
              <a:chExt cx="667137" cy="635750"/>
            </a:xfrm>
          </p:grpSpPr>
          <p:sp>
            <p:nvSpPr>
              <p:cNvPr id="23" name="Star: 16 Points 23">
                <a:extLst>
                  <a:ext uri="{FF2B5EF4-FFF2-40B4-BE49-F238E27FC236}">
                    <a16:creationId xmlns:a16="http://schemas.microsoft.com/office/drawing/2014/main" id="{48D024AA-85B5-7BD3-86AF-3BB58D26DABB}"/>
                  </a:ext>
                </a:extLst>
              </p:cNvPr>
              <p:cNvSpPr/>
              <p:nvPr/>
            </p:nvSpPr>
            <p:spPr>
              <a:xfrm>
                <a:off x="1641315" y="5532449"/>
                <a:ext cx="667137" cy="635750"/>
              </a:xfrm>
              <a:prstGeom prst="star16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4">
                    <a:extLst>
                      <a:ext uri="{FF2B5EF4-FFF2-40B4-BE49-F238E27FC236}">
                        <a16:creationId xmlns:a16="http://schemas.microsoft.com/office/drawing/2014/main" id="{662E7CBB-4147-EDB4-53FE-203B1FD607B4}"/>
                      </a:ext>
                    </a:extLst>
                  </p:cNvPr>
                  <p:cNvSpPr txBox="1"/>
                  <p:nvPr/>
                </p:nvSpPr>
                <p:spPr>
                  <a:xfrm>
                    <a:off x="1778438" y="5652726"/>
                    <a:ext cx="40967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24">
                    <a:extLst>
                      <a:ext uri="{FF2B5EF4-FFF2-40B4-BE49-F238E27FC236}">
                        <a16:creationId xmlns:a16="http://schemas.microsoft.com/office/drawing/2014/main" id="{662E7CBB-4147-EDB4-53FE-203B1FD607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8438" y="5652726"/>
                    <a:ext cx="409672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909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B20A7F80-B98D-7985-9CF1-F6979D18A848}"/>
                </a:ext>
              </a:extLst>
            </p:cNvPr>
            <p:cNvGrpSpPr/>
            <p:nvPr/>
          </p:nvGrpSpPr>
          <p:grpSpPr>
            <a:xfrm>
              <a:off x="2486641" y="4960126"/>
              <a:ext cx="1036101" cy="1124910"/>
              <a:chOff x="3190532" y="4923945"/>
              <a:chExt cx="1036101" cy="1124910"/>
            </a:xfrm>
          </p:grpSpPr>
          <p:sp>
            <p:nvSpPr>
              <p:cNvPr id="21" name="Oval 21">
                <a:extLst>
                  <a:ext uri="{FF2B5EF4-FFF2-40B4-BE49-F238E27FC236}">
                    <a16:creationId xmlns:a16="http://schemas.microsoft.com/office/drawing/2014/main" id="{A5B13F58-7E6D-1DF4-A20A-F193707FAD9A}"/>
                  </a:ext>
                </a:extLst>
              </p:cNvPr>
              <p:cNvSpPr/>
              <p:nvPr/>
            </p:nvSpPr>
            <p:spPr>
              <a:xfrm>
                <a:off x="3190532" y="4923945"/>
                <a:ext cx="1036101" cy="112491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2">
                    <a:extLst>
                      <a:ext uri="{FF2B5EF4-FFF2-40B4-BE49-F238E27FC236}">
                        <a16:creationId xmlns:a16="http://schemas.microsoft.com/office/drawing/2014/main" id="{70C8A66D-03F0-64B9-5497-D141211E2C15}"/>
                      </a:ext>
                    </a:extLst>
                  </p:cNvPr>
                  <p:cNvSpPr txBox="1"/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2">
                    <a:extLst>
                      <a:ext uri="{FF2B5EF4-FFF2-40B4-BE49-F238E27FC236}">
                        <a16:creationId xmlns:a16="http://schemas.microsoft.com/office/drawing/2014/main" id="{70C8A66D-03F0-64B9-5497-D141211E2C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20">
                  <a:extLst>
                    <a:ext uri="{FF2B5EF4-FFF2-40B4-BE49-F238E27FC236}">
                      <a16:creationId xmlns:a16="http://schemas.microsoft.com/office/drawing/2014/main" id="{39D3D800-B6D0-9BD9-A521-8EA6A23E537F}"/>
                    </a:ext>
                  </a:extLst>
                </p:cNvPr>
                <p:cNvSpPr txBox="1"/>
                <p:nvPr/>
              </p:nvSpPr>
              <p:spPr>
                <a:xfrm>
                  <a:off x="1956507" y="5301007"/>
                  <a:ext cx="2894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⊆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0" name="TextBox 20">
                  <a:extLst>
                    <a:ext uri="{FF2B5EF4-FFF2-40B4-BE49-F238E27FC236}">
                      <a16:creationId xmlns:a16="http://schemas.microsoft.com/office/drawing/2014/main" id="{39D3D800-B6D0-9BD9-A521-8EA6A23E53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507" y="5301007"/>
                  <a:ext cx="289450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C949C43D-1616-506E-D60F-AC10B435DFD2}"/>
              </a:ext>
            </a:extLst>
          </p:cNvPr>
          <p:cNvGrpSpPr/>
          <p:nvPr/>
        </p:nvGrpSpPr>
        <p:grpSpPr>
          <a:xfrm>
            <a:off x="9259012" y="4422500"/>
            <a:ext cx="2161199" cy="1124910"/>
            <a:chOff x="7207905" y="4648555"/>
            <a:chExt cx="2161199" cy="1124910"/>
          </a:xfrm>
        </p:grpSpPr>
        <p:sp>
          <p:nvSpPr>
            <p:cNvPr id="26" name="Star: 16 Points 26">
              <a:extLst>
                <a:ext uri="{FF2B5EF4-FFF2-40B4-BE49-F238E27FC236}">
                  <a16:creationId xmlns:a16="http://schemas.microsoft.com/office/drawing/2014/main" id="{52A20D2E-6023-74C1-B1A1-1B0AAC5DEB49}"/>
                </a:ext>
              </a:extLst>
            </p:cNvPr>
            <p:cNvSpPr/>
            <p:nvPr/>
          </p:nvSpPr>
          <p:spPr>
            <a:xfrm>
              <a:off x="7261552" y="5025411"/>
              <a:ext cx="541317" cy="508565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032D5329-5BB9-DF62-56D7-4D56A89FE2C6}"/>
                </a:ext>
              </a:extLst>
            </p:cNvPr>
            <p:cNvGrpSpPr/>
            <p:nvPr/>
          </p:nvGrpSpPr>
          <p:grpSpPr>
            <a:xfrm>
              <a:off x="8333003" y="4648555"/>
              <a:ext cx="1036101" cy="1124910"/>
              <a:chOff x="3190532" y="4923945"/>
              <a:chExt cx="1036101" cy="1124910"/>
            </a:xfrm>
          </p:grpSpPr>
          <p:sp>
            <p:nvSpPr>
              <p:cNvPr id="30" name="Oval 32">
                <a:extLst>
                  <a:ext uri="{FF2B5EF4-FFF2-40B4-BE49-F238E27FC236}">
                    <a16:creationId xmlns:a16="http://schemas.microsoft.com/office/drawing/2014/main" id="{FECC348D-04FD-14A2-295B-4B5173CF2EE4}"/>
                  </a:ext>
                </a:extLst>
              </p:cNvPr>
              <p:cNvSpPr/>
              <p:nvPr/>
            </p:nvSpPr>
            <p:spPr>
              <a:xfrm>
                <a:off x="3190532" y="4923945"/>
                <a:ext cx="1036101" cy="112491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3">
                    <a:extLst>
                      <a:ext uri="{FF2B5EF4-FFF2-40B4-BE49-F238E27FC236}">
                        <a16:creationId xmlns:a16="http://schemas.microsoft.com/office/drawing/2014/main" id="{BCFAD77D-7703-F21A-D449-0EA2AA3EDF86}"/>
                      </a:ext>
                    </a:extLst>
                  </p:cNvPr>
                  <p:cNvSpPr txBox="1"/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3">
                    <a:extLst>
                      <a:ext uri="{FF2B5EF4-FFF2-40B4-BE49-F238E27FC236}">
                        <a16:creationId xmlns:a16="http://schemas.microsoft.com/office/drawing/2014/main" id="{BCFAD77D-7703-F21A-D449-0EA2AA3EDF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8">
                  <a:extLst>
                    <a:ext uri="{FF2B5EF4-FFF2-40B4-BE49-F238E27FC236}">
                      <a16:creationId xmlns:a16="http://schemas.microsoft.com/office/drawing/2014/main" id="{0278B306-E1DE-BEFB-084D-F38126782F5A}"/>
                    </a:ext>
                  </a:extLst>
                </p:cNvPr>
                <p:cNvSpPr txBox="1"/>
                <p:nvPr/>
              </p:nvSpPr>
              <p:spPr>
                <a:xfrm>
                  <a:off x="7934314" y="5026344"/>
                  <a:ext cx="2894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⊈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8" name="TextBox 28">
                  <a:extLst>
                    <a:ext uri="{FF2B5EF4-FFF2-40B4-BE49-F238E27FC236}">
                      <a16:creationId xmlns:a16="http://schemas.microsoft.com/office/drawing/2014/main" id="{0278B306-E1DE-BEFB-084D-F38126782F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4314" y="5026344"/>
                  <a:ext cx="289450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4167" r="-20833" b="-32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9">
                  <a:extLst>
                    <a:ext uri="{FF2B5EF4-FFF2-40B4-BE49-F238E27FC236}">
                      <a16:creationId xmlns:a16="http://schemas.microsoft.com/office/drawing/2014/main" id="{95FAE8AA-FBED-5250-1531-02AEED45A3CC}"/>
                    </a:ext>
                  </a:extLst>
                </p:cNvPr>
                <p:cNvSpPr txBox="1"/>
                <p:nvPr/>
              </p:nvSpPr>
              <p:spPr>
                <a:xfrm>
                  <a:off x="7207905" y="5095027"/>
                  <a:ext cx="783291" cy="4064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9" name="TextBox 29">
                  <a:extLst>
                    <a:ext uri="{FF2B5EF4-FFF2-40B4-BE49-F238E27FC236}">
                      <a16:creationId xmlns:a16="http://schemas.microsoft.com/office/drawing/2014/main" id="{95FAE8AA-FBED-5250-1531-02AEED45A3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7905" y="5095027"/>
                  <a:ext cx="783291" cy="406458"/>
                </a:xfrm>
                <a:prstGeom prst="rect">
                  <a:avLst/>
                </a:prstGeom>
                <a:blipFill>
                  <a:blip r:embed="rId11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5BAA5741-1375-F2DF-1567-F7A3715718C8}"/>
              </a:ext>
            </a:extLst>
          </p:cNvPr>
          <p:cNvSpPr/>
          <p:nvPr/>
        </p:nvSpPr>
        <p:spPr>
          <a:xfrm>
            <a:off x="8046085" y="3721383"/>
            <a:ext cx="755125" cy="946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92B73EF3-6D82-FB86-6B3D-C82B05759AA6}"/>
              </a:ext>
            </a:extLst>
          </p:cNvPr>
          <p:cNvSpPr/>
          <p:nvPr/>
        </p:nvSpPr>
        <p:spPr>
          <a:xfrm>
            <a:off x="3278160" y="3775980"/>
            <a:ext cx="755125" cy="946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34" name="Group 2">
            <a:extLst>
              <a:ext uri="{FF2B5EF4-FFF2-40B4-BE49-F238E27FC236}">
                <a16:creationId xmlns:a16="http://schemas.microsoft.com/office/drawing/2014/main" id="{6A603592-21AA-9355-A438-B2E905D8AB92}"/>
              </a:ext>
            </a:extLst>
          </p:cNvPr>
          <p:cNvGrpSpPr/>
          <p:nvPr/>
        </p:nvGrpSpPr>
        <p:grpSpPr>
          <a:xfrm>
            <a:off x="4487928" y="2962568"/>
            <a:ext cx="3295644" cy="1014748"/>
            <a:chOff x="6775537" y="1754771"/>
            <a:chExt cx="4827062" cy="1319053"/>
          </a:xfrm>
        </p:grpSpPr>
        <p:sp>
          <p:nvSpPr>
            <p:cNvPr id="35" name="Rectangle 14">
              <a:extLst>
                <a:ext uri="{FF2B5EF4-FFF2-40B4-BE49-F238E27FC236}">
                  <a16:creationId xmlns:a16="http://schemas.microsoft.com/office/drawing/2014/main" id="{7B077216-2B4F-4F93-7A9E-C05729D5D0A5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17">
                  <a:extLst>
                    <a:ext uri="{FF2B5EF4-FFF2-40B4-BE49-F238E27FC236}">
                      <a16:creationId xmlns:a16="http://schemas.microsoft.com/office/drawing/2014/main" id="{B4A3B2E8-CABB-4AD8-E3C1-C066FBB85013}"/>
                    </a:ext>
                  </a:extLst>
                </p:cNvPr>
                <p:cNvSpPr txBox="1"/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,…,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altLang="zh-CN" b="1" dirty="0">
                    <a:latin typeface="Palatino Linotype" panose="0204050205050503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alatino Linotype" panose="02040502050505030304" pitchFamily="18" charset="0"/>
                    </a:rPr>
                    <a:t>, 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dirty="0">
                      <a:latin typeface="Palatino Linotype" panose="02040502050505030304" pitchFamily="18" charset="0"/>
                    </a:rPr>
                    <a:t>.</a:t>
                  </a:r>
                  <a:endParaRPr lang="zh-CN" altLang="en-US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17">
                  <a:extLst>
                    <a:ext uri="{FF2B5EF4-FFF2-40B4-BE49-F238E27FC236}">
                      <a16:creationId xmlns:a16="http://schemas.microsoft.com/office/drawing/2014/main" id="{B4A3B2E8-CABB-4AD8-E3C1-C066FBB850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blipFill>
                  <a:blip r:embed="rId12"/>
                  <a:stretch>
                    <a:fillRect t="-3947" b="-65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Right Brace 39">
            <a:extLst>
              <a:ext uri="{FF2B5EF4-FFF2-40B4-BE49-F238E27FC236}">
                <a16:creationId xmlns:a16="http://schemas.microsoft.com/office/drawing/2014/main" id="{FAB959AC-A0C8-08A5-9F72-B4E3BEE051B4}"/>
              </a:ext>
            </a:extLst>
          </p:cNvPr>
          <p:cNvSpPr/>
          <p:nvPr/>
        </p:nvSpPr>
        <p:spPr>
          <a:xfrm rot="5400000">
            <a:off x="5833754" y="3315213"/>
            <a:ext cx="516367" cy="5364481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">
            <a:extLst>
              <a:ext uri="{FF2B5EF4-FFF2-40B4-BE49-F238E27FC236}">
                <a16:creationId xmlns:a16="http://schemas.microsoft.com/office/drawing/2014/main" id="{8C08D8C2-A1D7-C031-B8B4-3D8F004A3D51}"/>
              </a:ext>
            </a:extLst>
          </p:cNvPr>
          <p:cNvGrpSpPr/>
          <p:nvPr/>
        </p:nvGrpSpPr>
        <p:grpSpPr>
          <a:xfrm>
            <a:off x="4487928" y="4596280"/>
            <a:ext cx="3295644" cy="1014748"/>
            <a:chOff x="6775537" y="1754771"/>
            <a:chExt cx="4827062" cy="1319053"/>
          </a:xfrm>
        </p:grpSpPr>
        <p:sp>
          <p:nvSpPr>
            <p:cNvPr id="39" name="Rectangle 14">
              <a:extLst>
                <a:ext uri="{FF2B5EF4-FFF2-40B4-BE49-F238E27FC236}">
                  <a16:creationId xmlns:a16="http://schemas.microsoft.com/office/drawing/2014/main" id="{5BD385A0-403F-4F97-D5C7-D7FD5157646F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17">
                  <a:extLst>
                    <a:ext uri="{FF2B5EF4-FFF2-40B4-BE49-F238E27FC236}">
                      <a16:creationId xmlns:a16="http://schemas.microsoft.com/office/drawing/2014/main" id="{FF1B0E53-1FE2-7817-5E06-A2B21D25D8D6}"/>
                    </a:ext>
                  </a:extLst>
                </p:cNvPr>
                <p:cNvSpPr txBox="1"/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,…,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altLang="zh-CN" b="1" dirty="0">
                    <a:latin typeface="Palatino Linotype" panose="0204050205050503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alatino Linotype" panose="02040502050505030304" pitchFamily="18" charset="0"/>
                    </a:rPr>
                    <a:t>, 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dirty="0">
                      <a:latin typeface="Palatino Linotype" panose="02040502050505030304" pitchFamily="18" charset="0"/>
                    </a:rPr>
                    <a:t>.</a:t>
                  </a:r>
                  <a:endParaRPr lang="zh-CN" altLang="en-US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17">
                  <a:extLst>
                    <a:ext uri="{FF2B5EF4-FFF2-40B4-BE49-F238E27FC236}">
                      <a16:creationId xmlns:a16="http://schemas.microsoft.com/office/drawing/2014/main" id="{FF1B0E53-1FE2-7817-5E06-A2B21D25D8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blipFill>
                  <a:blip r:embed="rId13"/>
                  <a:stretch>
                    <a:fillRect t="-2597" b="-64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A78CCF9-B359-2746-849E-562AC13E2D69}"/>
              </a:ext>
            </a:extLst>
          </p:cNvPr>
          <p:cNvGrpSpPr/>
          <p:nvPr/>
        </p:nvGrpSpPr>
        <p:grpSpPr>
          <a:xfrm>
            <a:off x="731998" y="4684393"/>
            <a:ext cx="667137" cy="635750"/>
            <a:chOff x="1641315" y="5532449"/>
            <a:chExt cx="667137" cy="635750"/>
          </a:xfrm>
        </p:grpSpPr>
        <p:sp>
          <p:nvSpPr>
            <p:cNvPr id="43" name="Star: 16 Points 42">
              <a:extLst>
                <a:ext uri="{FF2B5EF4-FFF2-40B4-BE49-F238E27FC236}">
                  <a16:creationId xmlns:a16="http://schemas.microsoft.com/office/drawing/2014/main" id="{2ED24A2E-3584-53C9-4E40-9F69FA621630}"/>
                </a:ext>
              </a:extLst>
            </p:cNvPr>
            <p:cNvSpPr/>
            <p:nvPr/>
          </p:nvSpPr>
          <p:spPr>
            <a:xfrm>
              <a:off x="1641315" y="5532449"/>
              <a:ext cx="667137" cy="63575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2671790-EBC6-8563-DC93-5A88B6531676}"/>
                    </a:ext>
                  </a:extLst>
                </p:cNvPr>
                <p:cNvSpPr txBox="1"/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2671790-EBC6-8563-DC93-5A88B65316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148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45EAC9-9B85-F045-0E4F-5973AC87B053}"/>
              </a:ext>
            </a:extLst>
          </p:cNvPr>
          <p:cNvSpPr txBox="1"/>
          <p:nvPr/>
        </p:nvSpPr>
        <p:spPr>
          <a:xfrm>
            <a:off x="5170170" y="2198370"/>
            <a:ext cx="131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0"/>
                <a:ea typeface="Palatino" pitchFamily="2" charset="0"/>
              </a:rPr>
              <a:t>Vector CSP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33C1CE7-2904-63C5-179A-7148080A6E24}"/>
                  </a:ext>
                </a:extLst>
              </p:cNvPr>
              <p:cNvSpPr txBox="1"/>
              <p:nvPr/>
            </p:nvSpPr>
            <p:spPr>
              <a:xfrm>
                <a:off x="1117185" y="2204470"/>
                <a:ext cx="1073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-Clique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33C1CE7-2904-63C5-179A-7148080A6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185" y="2204470"/>
                <a:ext cx="1073051" cy="369332"/>
              </a:xfrm>
              <a:prstGeom prst="rect">
                <a:avLst/>
              </a:prstGeom>
              <a:blipFill>
                <a:blip r:embed="rId15"/>
                <a:stretch>
                  <a:fillRect t="-6667" r="-3488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F84B6CA-F42E-F734-9A67-11EEAF3ED4DE}"/>
                  </a:ext>
                </a:extLst>
              </p:cNvPr>
              <p:cNvSpPr txBox="1"/>
              <p:nvPr/>
            </p:nvSpPr>
            <p:spPr>
              <a:xfrm>
                <a:off x="9186839" y="2196377"/>
                <a:ext cx="1633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Palatino" pitchFamily="2" charset="0"/>
                    <a:ea typeface="Palatino" pitchFamily="2" charset="0"/>
                  </a:rPr>
                  <a:t>Gap-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-Clique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F84B6CA-F42E-F734-9A67-11EEAF3ED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839" y="2196377"/>
                <a:ext cx="1633781" cy="369332"/>
              </a:xfrm>
              <a:prstGeom prst="rect">
                <a:avLst/>
              </a:prstGeom>
              <a:blipFill>
                <a:blip r:embed="rId16"/>
                <a:stretch>
                  <a:fillRect l="-3077" t="-6452" r="-1538" b="-19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0">
                <a:extLst>
                  <a:ext uri="{FF2B5EF4-FFF2-40B4-BE49-F238E27FC236}">
                    <a16:creationId xmlns:a16="http://schemas.microsoft.com/office/drawing/2014/main" id="{B45905DC-71E6-2BBD-D468-6FD6DD959581}"/>
                  </a:ext>
                </a:extLst>
              </p:cNvPr>
              <p:cNvSpPr txBox="1"/>
              <p:nvPr/>
            </p:nvSpPr>
            <p:spPr>
              <a:xfrm>
                <a:off x="6395672" y="483116"/>
                <a:ext cx="2209740" cy="65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𝑮𝒂𝒑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6" name="TextBox 10">
                <a:extLst>
                  <a:ext uri="{FF2B5EF4-FFF2-40B4-BE49-F238E27FC236}">
                    <a16:creationId xmlns:a16="http://schemas.microsoft.com/office/drawing/2014/main" id="{B45905DC-71E6-2BBD-D468-6FD6DD959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672" y="483116"/>
                <a:ext cx="2209740" cy="658642"/>
              </a:xfrm>
              <a:prstGeom prst="rect">
                <a:avLst/>
              </a:prstGeom>
              <a:blipFill>
                <a:blip r:embed="rId17"/>
                <a:stretch>
                  <a:fillRect l="-1714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14">
            <a:extLst>
              <a:ext uri="{FF2B5EF4-FFF2-40B4-BE49-F238E27FC236}">
                <a16:creationId xmlns:a16="http://schemas.microsoft.com/office/drawing/2014/main" id="{F4DBE376-5681-1C13-E2F3-62477B3DEF5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15425" y="564250"/>
            <a:ext cx="4041962" cy="593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11">
                <a:extLst>
                  <a:ext uri="{FF2B5EF4-FFF2-40B4-BE49-F238E27FC236}">
                    <a16:creationId xmlns:a16="http://schemas.microsoft.com/office/drawing/2014/main" id="{BBF29AF2-0933-9F01-C8AF-62C8962B997A}"/>
                  </a:ext>
                </a:extLst>
              </p:cNvPr>
              <p:cNvSpPr txBox="1"/>
              <p:nvPr/>
            </p:nvSpPr>
            <p:spPr>
              <a:xfrm>
                <a:off x="8827202" y="482123"/>
                <a:ext cx="2298745" cy="687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𝑅</m:t>
                    </m:r>
                  </m:oMath>
                </a14:m>
                <a:r>
                  <a:rPr lang="en-US">
                    <a:latin typeface="Palatino" pitchFamily="2" charset="0"/>
                    <a:ea typeface="Palatino" pitchFamily="2" charset="0"/>
                  </a:rPr>
                  <a:t> runs in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0.54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>
                    <a:latin typeface="Palatino" pitchFamily="2" charset="0"/>
                    <a:ea typeface="Palatino" pitchFamily="2" charset="0"/>
                  </a:rPr>
                  <a:t> time</a:t>
                </a:r>
              </a:p>
            </p:txBody>
          </p:sp>
        </mc:Choice>
        <mc:Fallback xmlns="">
          <p:sp>
            <p:nvSpPr>
              <p:cNvPr id="49" name="TextBox 11">
                <a:extLst>
                  <a:ext uri="{FF2B5EF4-FFF2-40B4-BE49-F238E27FC236}">
                    <a16:creationId xmlns:a16="http://schemas.microsoft.com/office/drawing/2014/main" id="{BBF29AF2-0933-9F01-C8AF-62C8962B9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202" y="482123"/>
                <a:ext cx="2298745" cy="687176"/>
              </a:xfrm>
              <a:prstGeom prst="rect">
                <a:avLst/>
              </a:prstGeom>
              <a:blipFill>
                <a:blip r:embed="rId19"/>
                <a:stretch>
                  <a:fillRect l="-1099" t="-1786" b="-10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8">
            <a:extLst>
              <a:ext uri="{FF2B5EF4-FFF2-40B4-BE49-F238E27FC236}">
                <a16:creationId xmlns:a16="http://schemas.microsoft.com/office/drawing/2014/main" id="{A9FEBDA2-632D-DA10-C387-DE04C7C720EF}"/>
              </a:ext>
            </a:extLst>
          </p:cNvPr>
          <p:cNvSpPr txBox="1"/>
          <p:nvPr/>
        </p:nvSpPr>
        <p:spPr>
          <a:xfrm>
            <a:off x="601816" y="691594"/>
            <a:ext cx="1285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Palatino" pitchFamily="2" charset="0"/>
                <a:ea typeface="Palatino" pitchFamily="2" charset="0"/>
              </a:rPr>
              <a:t>[This</a:t>
            </a:r>
            <a:r>
              <a:rPr lang="zh-CN" altLang="en-US" sz="1600" b="1" dirty="0">
                <a:solidFill>
                  <a:srgbClr val="FF0000"/>
                </a:solidFill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Palatino" pitchFamily="2" charset="0"/>
                <a:ea typeface="Palatino" pitchFamily="2" charset="0"/>
              </a:rPr>
              <a:t>work]</a:t>
            </a:r>
            <a:endParaRPr lang="en-US" sz="1600" b="1" dirty="0">
              <a:solidFill>
                <a:srgbClr val="FF0000"/>
              </a:solidFill>
              <a:latin typeface="Palatino" pitchFamily="2" charset="0"/>
              <a:ea typeface="Palati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96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>
            <a:extLst>
              <a:ext uri="{FF2B5EF4-FFF2-40B4-BE49-F238E27FC236}">
                <a16:creationId xmlns:a16="http://schemas.microsoft.com/office/drawing/2014/main" id="{C8F4532C-4A00-50D3-AC9F-A52EABFB81C0}"/>
              </a:ext>
            </a:extLst>
          </p:cNvPr>
          <p:cNvGrpSpPr/>
          <p:nvPr/>
        </p:nvGrpSpPr>
        <p:grpSpPr>
          <a:xfrm>
            <a:off x="9186839" y="2876447"/>
            <a:ext cx="2233372" cy="1124910"/>
            <a:chOff x="1289370" y="4960126"/>
            <a:chExt cx="2233372" cy="1124910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AD80E976-A2D4-596D-42B7-118FE694358E}"/>
                </a:ext>
              </a:extLst>
            </p:cNvPr>
            <p:cNvGrpSpPr/>
            <p:nvPr/>
          </p:nvGrpSpPr>
          <p:grpSpPr>
            <a:xfrm>
              <a:off x="1289370" y="5190372"/>
              <a:ext cx="667137" cy="635750"/>
              <a:chOff x="1641315" y="5532449"/>
              <a:chExt cx="667137" cy="635750"/>
            </a:xfrm>
          </p:grpSpPr>
          <p:sp>
            <p:nvSpPr>
              <p:cNvPr id="23" name="Star: 16 Points 23">
                <a:extLst>
                  <a:ext uri="{FF2B5EF4-FFF2-40B4-BE49-F238E27FC236}">
                    <a16:creationId xmlns:a16="http://schemas.microsoft.com/office/drawing/2014/main" id="{48D024AA-85B5-7BD3-86AF-3BB58D26DABB}"/>
                  </a:ext>
                </a:extLst>
              </p:cNvPr>
              <p:cNvSpPr/>
              <p:nvPr/>
            </p:nvSpPr>
            <p:spPr>
              <a:xfrm>
                <a:off x="1641315" y="5532449"/>
                <a:ext cx="667137" cy="635750"/>
              </a:xfrm>
              <a:prstGeom prst="star16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4">
                    <a:extLst>
                      <a:ext uri="{FF2B5EF4-FFF2-40B4-BE49-F238E27FC236}">
                        <a16:creationId xmlns:a16="http://schemas.microsoft.com/office/drawing/2014/main" id="{662E7CBB-4147-EDB4-53FE-203B1FD607B4}"/>
                      </a:ext>
                    </a:extLst>
                  </p:cNvPr>
                  <p:cNvSpPr txBox="1"/>
                  <p:nvPr/>
                </p:nvSpPr>
                <p:spPr>
                  <a:xfrm>
                    <a:off x="1778438" y="5652726"/>
                    <a:ext cx="40967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24">
                    <a:extLst>
                      <a:ext uri="{FF2B5EF4-FFF2-40B4-BE49-F238E27FC236}">
                        <a16:creationId xmlns:a16="http://schemas.microsoft.com/office/drawing/2014/main" id="{662E7CBB-4147-EDB4-53FE-203B1FD607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8438" y="5652726"/>
                    <a:ext cx="409672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909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B20A7F80-B98D-7985-9CF1-F6979D18A848}"/>
                </a:ext>
              </a:extLst>
            </p:cNvPr>
            <p:cNvGrpSpPr/>
            <p:nvPr/>
          </p:nvGrpSpPr>
          <p:grpSpPr>
            <a:xfrm>
              <a:off x="2486641" y="4960126"/>
              <a:ext cx="1036101" cy="1124910"/>
              <a:chOff x="3190532" y="4923945"/>
              <a:chExt cx="1036101" cy="1124910"/>
            </a:xfrm>
          </p:grpSpPr>
          <p:sp>
            <p:nvSpPr>
              <p:cNvPr id="21" name="Oval 21">
                <a:extLst>
                  <a:ext uri="{FF2B5EF4-FFF2-40B4-BE49-F238E27FC236}">
                    <a16:creationId xmlns:a16="http://schemas.microsoft.com/office/drawing/2014/main" id="{A5B13F58-7E6D-1DF4-A20A-F193707FAD9A}"/>
                  </a:ext>
                </a:extLst>
              </p:cNvPr>
              <p:cNvSpPr/>
              <p:nvPr/>
            </p:nvSpPr>
            <p:spPr>
              <a:xfrm>
                <a:off x="3190532" y="4923945"/>
                <a:ext cx="1036101" cy="112491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2">
                    <a:extLst>
                      <a:ext uri="{FF2B5EF4-FFF2-40B4-BE49-F238E27FC236}">
                        <a16:creationId xmlns:a16="http://schemas.microsoft.com/office/drawing/2014/main" id="{70C8A66D-03F0-64B9-5497-D141211E2C15}"/>
                      </a:ext>
                    </a:extLst>
                  </p:cNvPr>
                  <p:cNvSpPr txBox="1"/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2">
                    <a:extLst>
                      <a:ext uri="{FF2B5EF4-FFF2-40B4-BE49-F238E27FC236}">
                        <a16:creationId xmlns:a16="http://schemas.microsoft.com/office/drawing/2014/main" id="{70C8A66D-03F0-64B9-5497-D141211E2C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20">
                  <a:extLst>
                    <a:ext uri="{FF2B5EF4-FFF2-40B4-BE49-F238E27FC236}">
                      <a16:creationId xmlns:a16="http://schemas.microsoft.com/office/drawing/2014/main" id="{39D3D800-B6D0-9BD9-A521-8EA6A23E537F}"/>
                    </a:ext>
                  </a:extLst>
                </p:cNvPr>
                <p:cNvSpPr txBox="1"/>
                <p:nvPr/>
              </p:nvSpPr>
              <p:spPr>
                <a:xfrm>
                  <a:off x="1956507" y="5301007"/>
                  <a:ext cx="2894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⊆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0" name="TextBox 20">
                  <a:extLst>
                    <a:ext uri="{FF2B5EF4-FFF2-40B4-BE49-F238E27FC236}">
                      <a16:creationId xmlns:a16="http://schemas.microsoft.com/office/drawing/2014/main" id="{39D3D800-B6D0-9BD9-A521-8EA6A23E53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507" y="5301007"/>
                  <a:ext cx="289450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C949C43D-1616-506E-D60F-AC10B435DFD2}"/>
              </a:ext>
            </a:extLst>
          </p:cNvPr>
          <p:cNvGrpSpPr/>
          <p:nvPr/>
        </p:nvGrpSpPr>
        <p:grpSpPr>
          <a:xfrm>
            <a:off x="9259012" y="4422500"/>
            <a:ext cx="2161199" cy="1124910"/>
            <a:chOff x="7207905" y="4648555"/>
            <a:chExt cx="2161199" cy="1124910"/>
          </a:xfrm>
        </p:grpSpPr>
        <p:sp>
          <p:nvSpPr>
            <p:cNvPr id="26" name="Star: 16 Points 26">
              <a:extLst>
                <a:ext uri="{FF2B5EF4-FFF2-40B4-BE49-F238E27FC236}">
                  <a16:creationId xmlns:a16="http://schemas.microsoft.com/office/drawing/2014/main" id="{52A20D2E-6023-74C1-B1A1-1B0AAC5DEB49}"/>
                </a:ext>
              </a:extLst>
            </p:cNvPr>
            <p:cNvSpPr/>
            <p:nvPr/>
          </p:nvSpPr>
          <p:spPr>
            <a:xfrm>
              <a:off x="7261552" y="5025411"/>
              <a:ext cx="541317" cy="508565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032D5329-5BB9-DF62-56D7-4D56A89FE2C6}"/>
                </a:ext>
              </a:extLst>
            </p:cNvPr>
            <p:cNvGrpSpPr/>
            <p:nvPr/>
          </p:nvGrpSpPr>
          <p:grpSpPr>
            <a:xfrm>
              <a:off x="8333003" y="4648555"/>
              <a:ext cx="1036101" cy="1124910"/>
              <a:chOff x="3190532" y="4923945"/>
              <a:chExt cx="1036101" cy="1124910"/>
            </a:xfrm>
          </p:grpSpPr>
          <p:sp>
            <p:nvSpPr>
              <p:cNvPr id="30" name="Oval 32">
                <a:extLst>
                  <a:ext uri="{FF2B5EF4-FFF2-40B4-BE49-F238E27FC236}">
                    <a16:creationId xmlns:a16="http://schemas.microsoft.com/office/drawing/2014/main" id="{FECC348D-04FD-14A2-295B-4B5173CF2EE4}"/>
                  </a:ext>
                </a:extLst>
              </p:cNvPr>
              <p:cNvSpPr/>
              <p:nvPr/>
            </p:nvSpPr>
            <p:spPr>
              <a:xfrm>
                <a:off x="3190532" y="4923945"/>
                <a:ext cx="1036101" cy="112491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3">
                    <a:extLst>
                      <a:ext uri="{FF2B5EF4-FFF2-40B4-BE49-F238E27FC236}">
                        <a16:creationId xmlns:a16="http://schemas.microsoft.com/office/drawing/2014/main" id="{BCFAD77D-7703-F21A-D449-0EA2AA3EDF86}"/>
                      </a:ext>
                    </a:extLst>
                  </p:cNvPr>
                  <p:cNvSpPr txBox="1"/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3">
                    <a:extLst>
                      <a:ext uri="{FF2B5EF4-FFF2-40B4-BE49-F238E27FC236}">
                        <a16:creationId xmlns:a16="http://schemas.microsoft.com/office/drawing/2014/main" id="{BCFAD77D-7703-F21A-D449-0EA2AA3EDF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8">
                  <a:extLst>
                    <a:ext uri="{FF2B5EF4-FFF2-40B4-BE49-F238E27FC236}">
                      <a16:creationId xmlns:a16="http://schemas.microsoft.com/office/drawing/2014/main" id="{0278B306-E1DE-BEFB-084D-F38126782F5A}"/>
                    </a:ext>
                  </a:extLst>
                </p:cNvPr>
                <p:cNvSpPr txBox="1"/>
                <p:nvPr/>
              </p:nvSpPr>
              <p:spPr>
                <a:xfrm>
                  <a:off x="7934314" y="5026344"/>
                  <a:ext cx="2894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⊈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8" name="TextBox 28">
                  <a:extLst>
                    <a:ext uri="{FF2B5EF4-FFF2-40B4-BE49-F238E27FC236}">
                      <a16:creationId xmlns:a16="http://schemas.microsoft.com/office/drawing/2014/main" id="{0278B306-E1DE-BEFB-084D-F38126782F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4314" y="5026344"/>
                  <a:ext cx="289450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4167" r="-20833" b="-32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9">
                  <a:extLst>
                    <a:ext uri="{FF2B5EF4-FFF2-40B4-BE49-F238E27FC236}">
                      <a16:creationId xmlns:a16="http://schemas.microsoft.com/office/drawing/2014/main" id="{95FAE8AA-FBED-5250-1531-02AEED45A3CC}"/>
                    </a:ext>
                  </a:extLst>
                </p:cNvPr>
                <p:cNvSpPr txBox="1"/>
                <p:nvPr/>
              </p:nvSpPr>
              <p:spPr>
                <a:xfrm>
                  <a:off x="7207905" y="5095027"/>
                  <a:ext cx="783291" cy="4064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9" name="TextBox 29">
                  <a:extLst>
                    <a:ext uri="{FF2B5EF4-FFF2-40B4-BE49-F238E27FC236}">
                      <a16:creationId xmlns:a16="http://schemas.microsoft.com/office/drawing/2014/main" id="{95FAE8AA-FBED-5250-1531-02AEED45A3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7905" y="5095027"/>
                  <a:ext cx="783291" cy="406458"/>
                </a:xfrm>
                <a:prstGeom prst="rect">
                  <a:avLst/>
                </a:prstGeom>
                <a:blipFill>
                  <a:blip r:embed="rId7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5BAA5741-1375-F2DF-1567-F7A3715718C8}"/>
              </a:ext>
            </a:extLst>
          </p:cNvPr>
          <p:cNvSpPr/>
          <p:nvPr/>
        </p:nvSpPr>
        <p:spPr>
          <a:xfrm>
            <a:off x="8046085" y="3721383"/>
            <a:ext cx="755125" cy="946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34" name="Group 2">
            <a:extLst>
              <a:ext uri="{FF2B5EF4-FFF2-40B4-BE49-F238E27FC236}">
                <a16:creationId xmlns:a16="http://schemas.microsoft.com/office/drawing/2014/main" id="{6A603592-21AA-9355-A438-B2E905D8AB92}"/>
              </a:ext>
            </a:extLst>
          </p:cNvPr>
          <p:cNvGrpSpPr/>
          <p:nvPr/>
        </p:nvGrpSpPr>
        <p:grpSpPr>
          <a:xfrm>
            <a:off x="4487928" y="2962568"/>
            <a:ext cx="3295644" cy="1014748"/>
            <a:chOff x="6775537" y="1754771"/>
            <a:chExt cx="4827062" cy="1319053"/>
          </a:xfrm>
        </p:grpSpPr>
        <p:sp>
          <p:nvSpPr>
            <p:cNvPr id="35" name="Rectangle 14">
              <a:extLst>
                <a:ext uri="{FF2B5EF4-FFF2-40B4-BE49-F238E27FC236}">
                  <a16:creationId xmlns:a16="http://schemas.microsoft.com/office/drawing/2014/main" id="{7B077216-2B4F-4F93-7A9E-C05729D5D0A5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17">
                  <a:extLst>
                    <a:ext uri="{FF2B5EF4-FFF2-40B4-BE49-F238E27FC236}">
                      <a16:creationId xmlns:a16="http://schemas.microsoft.com/office/drawing/2014/main" id="{B4A3B2E8-CABB-4AD8-E3C1-C066FBB85013}"/>
                    </a:ext>
                  </a:extLst>
                </p:cNvPr>
                <p:cNvSpPr txBox="1"/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,…,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altLang="zh-CN" b="1" dirty="0">
                    <a:latin typeface="Palatino Linotype" panose="0204050205050503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alatino Linotype" panose="02040502050505030304" pitchFamily="18" charset="0"/>
                    </a:rPr>
                    <a:t>, 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dirty="0">
                      <a:latin typeface="Palatino Linotype" panose="02040502050505030304" pitchFamily="18" charset="0"/>
                    </a:rPr>
                    <a:t>.</a:t>
                  </a:r>
                  <a:endParaRPr lang="zh-CN" altLang="en-US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17">
                  <a:extLst>
                    <a:ext uri="{FF2B5EF4-FFF2-40B4-BE49-F238E27FC236}">
                      <a16:creationId xmlns:a16="http://schemas.microsoft.com/office/drawing/2014/main" id="{B4A3B2E8-CABB-4AD8-E3C1-C066FBB850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blipFill>
                  <a:blip r:embed="rId8"/>
                  <a:stretch>
                    <a:fillRect t="-3947" b="-65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2">
            <a:extLst>
              <a:ext uri="{FF2B5EF4-FFF2-40B4-BE49-F238E27FC236}">
                <a16:creationId xmlns:a16="http://schemas.microsoft.com/office/drawing/2014/main" id="{8C08D8C2-A1D7-C031-B8B4-3D8F004A3D51}"/>
              </a:ext>
            </a:extLst>
          </p:cNvPr>
          <p:cNvGrpSpPr/>
          <p:nvPr/>
        </p:nvGrpSpPr>
        <p:grpSpPr>
          <a:xfrm>
            <a:off x="4487928" y="4596280"/>
            <a:ext cx="3295644" cy="1014748"/>
            <a:chOff x="6775537" y="1754771"/>
            <a:chExt cx="4827062" cy="1319053"/>
          </a:xfrm>
        </p:grpSpPr>
        <p:sp>
          <p:nvSpPr>
            <p:cNvPr id="39" name="Rectangle 14">
              <a:extLst>
                <a:ext uri="{FF2B5EF4-FFF2-40B4-BE49-F238E27FC236}">
                  <a16:creationId xmlns:a16="http://schemas.microsoft.com/office/drawing/2014/main" id="{5BD385A0-403F-4F97-D5C7-D7FD5157646F}"/>
                </a:ext>
              </a:extLst>
            </p:cNvPr>
            <p:cNvSpPr/>
            <p:nvPr/>
          </p:nvSpPr>
          <p:spPr>
            <a:xfrm>
              <a:off x="6775537" y="1754771"/>
              <a:ext cx="4492245" cy="1293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17">
                  <a:extLst>
                    <a:ext uri="{FF2B5EF4-FFF2-40B4-BE49-F238E27FC236}">
                      <a16:creationId xmlns:a16="http://schemas.microsoft.com/office/drawing/2014/main" id="{FF1B0E53-1FE2-7817-5E06-A2B21D25D8D6}"/>
                    </a:ext>
                  </a:extLst>
                </p:cNvPr>
                <p:cNvSpPr txBox="1"/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,…,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altLang="zh-CN" b="1" dirty="0">
                    <a:latin typeface="Palatino Linotype" panose="0204050205050503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alatino Linotype" panose="02040502050505030304" pitchFamily="18" charset="0"/>
                    </a:rPr>
                    <a:t>, 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dirty="0">
                      <a:latin typeface="Palatino Linotype" panose="02040502050505030304" pitchFamily="18" charset="0"/>
                    </a:rPr>
                    <a:t>.</a:t>
                  </a:r>
                  <a:endParaRPr lang="zh-CN" altLang="en-US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17">
                  <a:extLst>
                    <a:ext uri="{FF2B5EF4-FFF2-40B4-BE49-F238E27FC236}">
                      <a16:creationId xmlns:a16="http://schemas.microsoft.com/office/drawing/2014/main" id="{FF1B0E53-1FE2-7817-5E06-A2B21D25D8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868" y="1815594"/>
                  <a:ext cx="4756731" cy="1258230"/>
                </a:xfrm>
                <a:prstGeom prst="rect">
                  <a:avLst/>
                </a:prstGeom>
                <a:blipFill>
                  <a:blip r:embed="rId9"/>
                  <a:stretch>
                    <a:fillRect t="-2597" b="-64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E757F90-D0E2-FC4E-AA78-09F5578A37B6}"/>
              </a:ext>
            </a:extLst>
          </p:cNvPr>
          <p:cNvSpPr txBox="1"/>
          <p:nvPr/>
        </p:nvSpPr>
        <p:spPr>
          <a:xfrm>
            <a:off x="5170170" y="2198370"/>
            <a:ext cx="131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0"/>
                <a:ea typeface="Palatino" pitchFamily="2" charset="0"/>
              </a:rPr>
              <a:t>Vector CSP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E8DF18B-43A1-026E-EF0C-21970B09C3D2}"/>
                  </a:ext>
                </a:extLst>
              </p:cNvPr>
              <p:cNvSpPr txBox="1"/>
              <p:nvPr/>
            </p:nvSpPr>
            <p:spPr>
              <a:xfrm>
                <a:off x="9186839" y="2196377"/>
                <a:ext cx="1633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Palatino" pitchFamily="2" charset="0"/>
                    <a:ea typeface="Palatino" pitchFamily="2" charset="0"/>
                  </a:rPr>
                  <a:t>Gap-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-Clique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E8DF18B-43A1-026E-EF0C-21970B09C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839" y="2196377"/>
                <a:ext cx="1633781" cy="369332"/>
              </a:xfrm>
              <a:prstGeom prst="rect">
                <a:avLst/>
              </a:prstGeom>
              <a:blipFill>
                <a:blip r:embed="rId10"/>
                <a:stretch>
                  <a:fillRect l="-3077" t="-6452" r="-1538" b="-19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289FBDA-0A99-94E3-3634-8B8DE0BB6933}"/>
                  </a:ext>
                </a:extLst>
              </p:cNvPr>
              <p:cNvSpPr txBox="1"/>
              <p:nvPr/>
            </p:nvSpPr>
            <p:spPr>
              <a:xfrm>
                <a:off x="108067" y="3429000"/>
                <a:ext cx="4318640" cy="142705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Palatino" pitchFamily="2" charset="0"/>
                    <a:ea typeface="Palatino" pitchFamily="2" charset="0"/>
                  </a:rPr>
                  <a:t>Theorem</a:t>
                </a:r>
                <a:r>
                  <a:rPr lang="en-US" sz="1600" dirty="0">
                    <a:latin typeface="Palatino" pitchFamily="2" charset="0"/>
                    <a:ea typeface="Palatino" pitchFamily="2" charset="0"/>
                  </a:rPr>
                  <a:t>: Given a </a:t>
                </a:r>
                <a:r>
                  <a:rPr lang="en-US" sz="1600" b="1" dirty="0">
                    <a:latin typeface="Palatino" pitchFamily="2" charset="0"/>
                    <a:ea typeface="Palatino" pitchFamily="2" charset="0"/>
                  </a:rPr>
                  <a:t>Parallel Locally Testable and Decodable Code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1600" dirty="0">
                  <a:latin typeface="Palatino" pitchFamily="2" charset="0"/>
                  <a:ea typeface="Palatino" pitchFamily="2" charset="0"/>
                </a:endParaRPr>
              </a:p>
              <a:p>
                <a:r>
                  <a:rPr lang="en-US" sz="1600" dirty="0">
                    <a:latin typeface="Palatino" pitchFamily="2" charset="0"/>
                    <a:ea typeface="Palatino" pitchFamily="2" charset="0"/>
                  </a:rPr>
                  <a:t>There is a reduction from </a:t>
                </a:r>
                <a:r>
                  <a:rPr lang="en-US" sz="1600" b="1" dirty="0">
                    <a:latin typeface="Palatino" pitchFamily="2" charset="0"/>
                    <a:ea typeface="Palatino" pitchFamily="2" charset="0"/>
                  </a:rPr>
                  <a:t>Vector CSP</a:t>
                </a:r>
                <a:r>
                  <a:rPr lang="en-US" sz="1600" dirty="0">
                    <a:latin typeface="Palatino" pitchFamily="2" charset="0"/>
                    <a:ea typeface="Palatino" pitchFamily="2" charset="0"/>
                  </a:rPr>
                  <a:t> to </a:t>
                </a:r>
                <a:r>
                  <a:rPr lang="en-US" sz="1600" b="1" dirty="0">
                    <a:latin typeface="Palatino" pitchFamily="2" charset="0"/>
                    <a:ea typeface="Palatino" pitchFamily="2" charset="0"/>
                  </a:rPr>
                  <a:t>Gap-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b="1" dirty="0">
                    <a:latin typeface="Palatino" pitchFamily="2" charset="0"/>
                    <a:ea typeface="Palatino" pitchFamily="2" charset="0"/>
                  </a:rPr>
                  <a:t>-Clique</a:t>
                </a:r>
                <a:r>
                  <a:rPr lang="en-US" sz="1600" dirty="0">
                    <a:latin typeface="Palatino" pitchFamily="2" charset="0"/>
                    <a:ea typeface="Palatino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289FBDA-0A99-94E3-3634-8B8DE0BB6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7" y="3429000"/>
                <a:ext cx="4318640" cy="1427057"/>
              </a:xfrm>
              <a:prstGeom prst="rect">
                <a:avLst/>
              </a:prstGeom>
              <a:blipFill>
                <a:blip r:embed="rId11"/>
                <a:stretch>
                  <a:fillRect l="-880" t="-1770" b="-44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0">
                <a:extLst>
                  <a:ext uri="{FF2B5EF4-FFF2-40B4-BE49-F238E27FC236}">
                    <a16:creationId xmlns:a16="http://schemas.microsoft.com/office/drawing/2014/main" id="{42E34865-2CB7-6B92-FCAB-2AD856811CD7}"/>
                  </a:ext>
                </a:extLst>
              </p:cNvPr>
              <p:cNvSpPr txBox="1"/>
              <p:nvPr/>
            </p:nvSpPr>
            <p:spPr>
              <a:xfrm>
                <a:off x="6395672" y="483116"/>
                <a:ext cx="2209740" cy="65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𝑮𝒂𝒑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" name="TextBox 10">
                <a:extLst>
                  <a:ext uri="{FF2B5EF4-FFF2-40B4-BE49-F238E27FC236}">
                    <a16:creationId xmlns:a16="http://schemas.microsoft.com/office/drawing/2014/main" id="{42E34865-2CB7-6B92-FCAB-2AD856811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672" y="483116"/>
                <a:ext cx="2209740" cy="658642"/>
              </a:xfrm>
              <a:prstGeom prst="rect">
                <a:avLst/>
              </a:prstGeom>
              <a:blipFill>
                <a:blip r:embed="rId12"/>
                <a:stretch>
                  <a:fillRect l="-1714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4">
            <a:extLst>
              <a:ext uri="{FF2B5EF4-FFF2-40B4-BE49-F238E27FC236}">
                <a16:creationId xmlns:a16="http://schemas.microsoft.com/office/drawing/2014/main" id="{1D7702E6-7CEB-3A9C-C613-776920C290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15425" y="564250"/>
            <a:ext cx="4041962" cy="593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1">
                <a:extLst>
                  <a:ext uri="{FF2B5EF4-FFF2-40B4-BE49-F238E27FC236}">
                    <a16:creationId xmlns:a16="http://schemas.microsoft.com/office/drawing/2014/main" id="{D81C2A17-2108-D9A0-B47D-08106F827C93}"/>
                  </a:ext>
                </a:extLst>
              </p:cNvPr>
              <p:cNvSpPr txBox="1"/>
              <p:nvPr/>
            </p:nvSpPr>
            <p:spPr>
              <a:xfrm>
                <a:off x="8827202" y="482123"/>
                <a:ext cx="2298745" cy="687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𝑅</m:t>
                    </m:r>
                  </m:oMath>
                </a14:m>
                <a:r>
                  <a:rPr lang="en-US">
                    <a:latin typeface="Palatino" pitchFamily="2" charset="0"/>
                    <a:ea typeface="Palatino" pitchFamily="2" charset="0"/>
                  </a:rPr>
                  <a:t> runs in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0.54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>
                    <a:latin typeface="Palatino" pitchFamily="2" charset="0"/>
                    <a:ea typeface="Palatino" pitchFamily="2" charset="0"/>
                  </a:rPr>
                  <a:t> time</a:t>
                </a:r>
              </a:p>
            </p:txBody>
          </p:sp>
        </mc:Choice>
        <mc:Fallback xmlns="">
          <p:sp>
            <p:nvSpPr>
              <p:cNvPr id="6" name="TextBox 11">
                <a:extLst>
                  <a:ext uri="{FF2B5EF4-FFF2-40B4-BE49-F238E27FC236}">
                    <a16:creationId xmlns:a16="http://schemas.microsoft.com/office/drawing/2014/main" id="{D81C2A17-2108-D9A0-B47D-08106F827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202" y="482123"/>
                <a:ext cx="2298745" cy="687176"/>
              </a:xfrm>
              <a:prstGeom prst="rect">
                <a:avLst/>
              </a:prstGeom>
              <a:blipFill>
                <a:blip r:embed="rId14"/>
                <a:stretch>
                  <a:fillRect l="-1099" t="-1786" b="-10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8">
            <a:extLst>
              <a:ext uri="{FF2B5EF4-FFF2-40B4-BE49-F238E27FC236}">
                <a16:creationId xmlns:a16="http://schemas.microsoft.com/office/drawing/2014/main" id="{65A63F5E-0EFE-E546-EF03-0DF7ADE9CC42}"/>
              </a:ext>
            </a:extLst>
          </p:cNvPr>
          <p:cNvSpPr txBox="1"/>
          <p:nvPr/>
        </p:nvSpPr>
        <p:spPr>
          <a:xfrm>
            <a:off x="601816" y="691594"/>
            <a:ext cx="1285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Palatino" pitchFamily="2" charset="0"/>
                <a:ea typeface="Palatino" pitchFamily="2" charset="0"/>
              </a:rPr>
              <a:t>[This</a:t>
            </a:r>
            <a:r>
              <a:rPr lang="zh-CN" altLang="en-US" sz="1600" b="1" dirty="0">
                <a:solidFill>
                  <a:srgbClr val="FF0000"/>
                </a:solidFill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Palatino" pitchFamily="2" charset="0"/>
                <a:ea typeface="Palatino" pitchFamily="2" charset="0"/>
              </a:rPr>
              <a:t>work]</a:t>
            </a:r>
            <a:endParaRPr lang="en-US" sz="1600" b="1" dirty="0">
              <a:solidFill>
                <a:srgbClr val="FF0000"/>
              </a:solidFill>
              <a:latin typeface="Palatino" pitchFamily="2" charset="0"/>
              <a:ea typeface="Palati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14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kumimoji="1" lang="zh-CN" altLang="en-US" sz="3600">
                <a:latin typeface="Rockwell" panose="02060603020205020403" pitchFamily="18" charset="0"/>
              </a:rPr>
              <a:t>     </a:t>
            </a:r>
            <a:r>
              <a:rPr kumimoji="1" lang="en-US" altLang="zh-CN" sz="3600">
                <a:latin typeface="Rockwell" panose="02060603020205020403" pitchFamily="18" charset="0"/>
              </a:rPr>
              <a:t>Parallel Locally Testable and Decodable Code</a:t>
            </a:r>
            <a:endParaRPr kumimoji="1" lang="zh-CN" altLang="en-US" sz="3600">
              <a:latin typeface="Rockwell" panose="020606030202050204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AE078D-57ED-47FA-3BED-FC88B5EE370B}"/>
              </a:ext>
            </a:extLst>
          </p:cNvPr>
          <p:cNvSpPr/>
          <p:nvPr/>
        </p:nvSpPr>
        <p:spPr>
          <a:xfrm flipH="1" flipV="1">
            <a:off x="2781993" y="2162331"/>
            <a:ext cx="275227" cy="1628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C4FFCA-A733-6514-0A30-56B9DAF45914}"/>
              </a:ext>
            </a:extLst>
          </p:cNvPr>
          <p:cNvSpPr/>
          <p:nvPr/>
        </p:nvSpPr>
        <p:spPr>
          <a:xfrm flipH="1" flipV="1">
            <a:off x="2780369" y="4520487"/>
            <a:ext cx="275227" cy="19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2386096-9D16-BF42-0A17-90EE2EED5E32}"/>
              </a:ext>
            </a:extLst>
          </p:cNvPr>
          <p:cNvSpPr/>
          <p:nvPr/>
        </p:nvSpPr>
        <p:spPr>
          <a:xfrm>
            <a:off x="2839824" y="3911650"/>
            <a:ext cx="163657" cy="50354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BFC914-5702-AC6E-AB06-D5D835DF05CA}"/>
              </a:ext>
            </a:extLst>
          </p:cNvPr>
          <p:cNvSpPr/>
          <p:nvPr/>
        </p:nvSpPr>
        <p:spPr>
          <a:xfrm>
            <a:off x="2781992" y="2162331"/>
            <a:ext cx="275227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9E64B3-8C38-A3B8-D38E-D48DCBDEAFD6}"/>
              </a:ext>
            </a:extLst>
          </p:cNvPr>
          <p:cNvSpPr/>
          <p:nvPr/>
        </p:nvSpPr>
        <p:spPr>
          <a:xfrm>
            <a:off x="2781992" y="3529677"/>
            <a:ext cx="275227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045168-2D72-E6A7-4227-5107213AE268}"/>
              </a:ext>
            </a:extLst>
          </p:cNvPr>
          <p:cNvSpPr/>
          <p:nvPr/>
        </p:nvSpPr>
        <p:spPr>
          <a:xfrm>
            <a:off x="2781992" y="2420686"/>
            <a:ext cx="275227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73EB4CFB-91D0-87C4-0FFF-5791E3C35166}"/>
              </a:ext>
            </a:extLst>
          </p:cNvPr>
          <p:cNvSpPr/>
          <p:nvPr/>
        </p:nvSpPr>
        <p:spPr>
          <a:xfrm>
            <a:off x="2256163" y="2162330"/>
            <a:ext cx="378995" cy="1628425"/>
          </a:xfrm>
          <a:prstGeom prst="leftBrace">
            <a:avLst>
              <a:gd name="adj1" fmla="val 41287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C3FA3F43-1705-829C-928A-2BDDEA8854CF}"/>
              </a:ext>
            </a:extLst>
          </p:cNvPr>
          <p:cNvSpPr/>
          <p:nvPr/>
        </p:nvSpPr>
        <p:spPr>
          <a:xfrm>
            <a:off x="2254538" y="4520487"/>
            <a:ext cx="378995" cy="1940000"/>
          </a:xfrm>
          <a:prstGeom prst="leftBrace">
            <a:avLst>
              <a:gd name="adj1" fmla="val 41287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7D4535-E089-F4A7-7067-D7A33BD5C691}"/>
                  </a:ext>
                </a:extLst>
              </p:cNvPr>
              <p:cNvSpPr txBox="1"/>
              <p:nvPr/>
            </p:nvSpPr>
            <p:spPr>
              <a:xfrm>
                <a:off x="1875963" y="2811943"/>
                <a:ext cx="233364" cy="329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7D4535-E089-F4A7-7067-D7A33BD5C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963" y="2811943"/>
                <a:ext cx="233364" cy="329197"/>
              </a:xfrm>
              <a:prstGeom prst="rect">
                <a:avLst/>
              </a:prstGeom>
              <a:blipFill>
                <a:blip r:embed="rId2"/>
                <a:stretch>
                  <a:fillRect l="-15000" r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AEF7FA-80D1-4C4B-4023-029E1722A16A}"/>
                  </a:ext>
                </a:extLst>
              </p:cNvPr>
              <p:cNvSpPr txBox="1"/>
              <p:nvPr/>
            </p:nvSpPr>
            <p:spPr>
              <a:xfrm>
                <a:off x="1874340" y="5317081"/>
                <a:ext cx="237944" cy="329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AEF7FA-80D1-4C4B-4023-029E1722A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340" y="5317081"/>
                <a:ext cx="237944" cy="329197"/>
              </a:xfrm>
              <a:prstGeom prst="rect">
                <a:avLst/>
              </a:prstGeom>
              <a:blipFill>
                <a:blip r:embed="rId3"/>
                <a:stretch>
                  <a:fillRect l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D2AC34-98A2-3C8A-C0C2-1DFD8FF92B96}"/>
                  </a:ext>
                </a:extLst>
              </p:cNvPr>
              <p:cNvSpPr txBox="1"/>
              <p:nvPr/>
            </p:nvSpPr>
            <p:spPr>
              <a:xfrm>
                <a:off x="2385522" y="4014644"/>
                <a:ext cx="251681" cy="329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D2AC34-98A2-3C8A-C0C2-1DFD8FF92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22" y="4014644"/>
                <a:ext cx="251681" cy="329197"/>
              </a:xfrm>
              <a:prstGeom prst="rect">
                <a:avLst/>
              </a:prstGeom>
              <a:blipFill>
                <a:blip r:embed="rId4"/>
                <a:stretch>
                  <a:fillRect l="-9524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41910FBE-51D5-E1B4-190A-DDC1777E1FDF}"/>
              </a:ext>
            </a:extLst>
          </p:cNvPr>
          <p:cNvSpPr/>
          <p:nvPr/>
        </p:nvSpPr>
        <p:spPr>
          <a:xfrm>
            <a:off x="2780095" y="4520487"/>
            <a:ext cx="275227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808B30-9480-6E80-BAD5-C88978788056}"/>
              </a:ext>
            </a:extLst>
          </p:cNvPr>
          <p:cNvSpPr/>
          <p:nvPr/>
        </p:nvSpPr>
        <p:spPr>
          <a:xfrm>
            <a:off x="2780095" y="4782928"/>
            <a:ext cx="275227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3DEBED-AE4A-29A2-4189-F12666940978}"/>
              </a:ext>
            </a:extLst>
          </p:cNvPr>
          <p:cNvSpPr/>
          <p:nvPr/>
        </p:nvSpPr>
        <p:spPr>
          <a:xfrm>
            <a:off x="2780095" y="6199408"/>
            <a:ext cx="275227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6E71F4-AC9D-D105-F6D0-081D30162CDC}"/>
                  </a:ext>
                </a:extLst>
              </p:cNvPr>
              <p:cNvSpPr txBox="1"/>
              <p:nvPr/>
            </p:nvSpPr>
            <p:spPr>
              <a:xfrm>
                <a:off x="3067585" y="2130968"/>
                <a:ext cx="544092" cy="292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6E71F4-AC9D-D105-F6D0-081D30162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585" y="2130968"/>
                <a:ext cx="544092" cy="2926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B953C4-06EF-7DD0-2B99-F12E20BA5BC5}"/>
                  </a:ext>
                </a:extLst>
              </p:cNvPr>
              <p:cNvSpPr txBox="1"/>
              <p:nvPr/>
            </p:nvSpPr>
            <p:spPr>
              <a:xfrm>
                <a:off x="2800561" y="2130968"/>
                <a:ext cx="269033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B953C4-06EF-7DD0-2B99-F12E20BA5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561" y="2130968"/>
                <a:ext cx="269033" cy="2560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EBAE5C7-800D-7393-E466-0DC4599FACF5}"/>
                  </a:ext>
                </a:extLst>
              </p:cNvPr>
              <p:cNvSpPr txBox="1"/>
              <p:nvPr/>
            </p:nvSpPr>
            <p:spPr>
              <a:xfrm>
                <a:off x="2805706" y="2405161"/>
                <a:ext cx="274254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EBAE5C7-800D-7393-E466-0DC4599FA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706" y="2405161"/>
                <a:ext cx="274254" cy="2560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B4DA77-8E03-2BD7-E9A8-1A488CFA1914}"/>
                  </a:ext>
                </a:extLst>
              </p:cNvPr>
              <p:cNvSpPr txBox="1"/>
              <p:nvPr/>
            </p:nvSpPr>
            <p:spPr>
              <a:xfrm>
                <a:off x="2804455" y="3495050"/>
                <a:ext cx="283090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B4DA77-8E03-2BD7-E9A8-1A488CFA1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455" y="3495050"/>
                <a:ext cx="283090" cy="2560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78E8ED-50AC-00EC-684B-63B46A3E10A6}"/>
                  </a:ext>
                </a:extLst>
              </p:cNvPr>
              <p:cNvSpPr txBox="1"/>
              <p:nvPr/>
            </p:nvSpPr>
            <p:spPr>
              <a:xfrm>
                <a:off x="3067585" y="2405161"/>
                <a:ext cx="544092" cy="292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78E8ED-50AC-00EC-684B-63B46A3E1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585" y="2405161"/>
                <a:ext cx="544092" cy="2926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C9EF20-3D6C-7FE4-9846-3847A743E94D}"/>
                  </a:ext>
                </a:extLst>
              </p:cNvPr>
              <p:cNvSpPr txBox="1"/>
              <p:nvPr/>
            </p:nvSpPr>
            <p:spPr>
              <a:xfrm>
                <a:off x="3067585" y="3495050"/>
                <a:ext cx="544092" cy="292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C9EF20-3D6C-7FE4-9846-3847A743E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585" y="3495050"/>
                <a:ext cx="544092" cy="2926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00547D-AB3F-099B-5F4B-2D3523171010}"/>
                  </a:ext>
                </a:extLst>
              </p:cNvPr>
              <p:cNvSpPr txBox="1"/>
              <p:nvPr/>
            </p:nvSpPr>
            <p:spPr>
              <a:xfrm>
                <a:off x="3065962" y="4489123"/>
                <a:ext cx="550035" cy="292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00547D-AB3F-099B-5F4B-2D3523171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962" y="4489123"/>
                <a:ext cx="550035" cy="2926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D964E5-AEFB-7174-6CDE-ABD7AE178F29}"/>
                  </a:ext>
                </a:extLst>
              </p:cNvPr>
              <p:cNvSpPr txBox="1"/>
              <p:nvPr/>
            </p:nvSpPr>
            <p:spPr>
              <a:xfrm>
                <a:off x="3065962" y="4763317"/>
                <a:ext cx="550035" cy="292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D964E5-AEFB-7174-6CDE-ABD7AE178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962" y="4763317"/>
                <a:ext cx="550035" cy="2926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485E25-76FF-86BF-AD39-4FD21D6617A6}"/>
                  </a:ext>
                </a:extLst>
              </p:cNvPr>
              <p:cNvSpPr txBox="1"/>
              <p:nvPr/>
            </p:nvSpPr>
            <p:spPr>
              <a:xfrm>
                <a:off x="3076329" y="6167869"/>
                <a:ext cx="550035" cy="292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485E25-76FF-86BF-AD39-4FD21D661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329" y="6167869"/>
                <a:ext cx="550035" cy="29261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49E10B-084F-E163-462F-7E1601D051F6}"/>
                  </a:ext>
                </a:extLst>
              </p:cNvPr>
              <p:cNvSpPr txBox="1"/>
              <p:nvPr/>
            </p:nvSpPr>
            <p:spPr>
              <a:xfrm>
                <a:off x="2795042" y="4489825"/>
                <a:ext cx="277227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49E10B-084F-E163-462F-7E1601D05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042" y="4489825"/>
                <a:ext cx="277227" cy="2560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89D5214-AA55-0551-F088-866C428E5B35}"/>
                  </a:ext>
                </a:extLst>
              </p:cNvPr>
              <p:cNvSpPr txBox="1"/>
              <p:nvPr/>
            </p:nvSpPr>
            <p:spPr>
              <a:xfrm>
                <a:off x="2800188" y="4764018"/>
                <a:ext cx="282447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89D5214-AA55-0551-F088-866C428E5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188" y="4764018"/>
                <a:ext cx="282447" cy="25604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E4334A2-C87B-6C13-74A5-0D36B66D2CD2}"/>
                  </a:ext>
                </a:extLst>
              </p:cNvPr>
              <p:cNvSpPr txBox="1"/>
              <p:nvPr/>
            </p:nvSpPr>
            <p:spPr>
              <a:xfrm>
                <a:off x="2804083" y="6167692"/>
                <a:ext cx="297310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E4334A2-C87B-6C13-74A5-0D36B66D2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083" y="6167692"/>
                <a:ext cx="297310" cy="25604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D4CC78A-AE90-ABD1-1B29-ACB43DE3EA5B}"/>
              </a:ext>
            </a:extLst>
          </p:cNvPr>
          <p:cNvSpPr/>
          <p:nvPr/>
        </p:nvSpPr>
        <p:spPr>
          <a:xfrm flipH="1" flipV="1">
            <a:off x="5441692" y="2151484"/>
            <a:ext cx="2728727" cy="1625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AF5D10-B4F5-9723-27F9-09A0CBCF018C}"/>
              </a:ext>
            </a:extLst>
          </p:cNvPr>
          <p:cNvSpPr/>
          <p:nvPr/>
        </p:nvSpPr>
        <p:spPr>
          <a:xfrm flipH="1" flipV="1">
            <a:off x="5457290" y="4511328"/>
            <a:ext cx="2728727" cy="19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CD1B1325-B6FB-E610-3BFD-233C38D8762D}"/>
              </a:ext>
            </a:extLst>
          </p:cNvPr>
          <p:cNvSpPr/>
          <p:nvPr/>
        </p:nvSpPr>
        <p:spPr>
          <a:xfrm>
            <a:off x="8940373" y="3915459"/>
            <a:ext cx="163657" cy="4997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A03B61CC-897F-24E0-03AB-635027B8A5C0}"/>
              </a:ext>
            </a:extLst>
          </p:cNvPr>
          <p:cNvSpPr/>
          <p:nvPr/>
        </p:nvSpPr>
        <p:spPr>
          <a:xfrm>
            <a:off x="4915861" y="2151485"/>
            <a:ext cx="378995" cy="1628425"/>
          </a:xfrm>
          <a:prstGeom prst="leftBrace">
            <a:avLst>
              <a:gd name="adj1" fmla="val 41287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5A488BD7-A4D7-1417-84E9-4FD94BFBDD5E}"/>
              </a:ext>
            </a:extLst>
          </p:cNvPr>
          <p:cNvSpPr/>
          <p:nvPr/>
        </p:nvSpPr>
        <p:spPr>
          <a:xfrm>
            <a:off x="4931460" y="4511328"/>
            <a:ext cx="378995" cy="1940000"/>
          </a:xfrm>
          <a:prstGeom prst="leftBrace">
            <a:avLst>
              <a:gd name="adj1" fmla="val 41287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20873F-A7C0-A337-8C56-12AECBDFE4E0}"/>
                  </a:ext>
                </a:extLst>
              </p:cNvPr>
              <p:cNvSpPr txBox="1"/>
              <p:nvPr/>
            </p:nvSpPr>
            <p:spPr>
              <a:xfrm>
                <a:off x="4535662" y="2801098"/>
                <a:ext cx="233364" cy="329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20873F-A7C0-A337-8C56-12AECBDFE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662" y="2801098"/>
                <a:ext cx="233364" cy="329197"/>
              </a:xfrm>
              <a:prstGeom prst="rect">
                <a:avLst/>
              </a:prstGeom>
              <a:blipFill>
                <a:blip r:embed="rId17"/>
                <a:stretch>
                  <a:fillRect l="-15789" r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7D0F26F-95CA-D971-BD4C-956E56EDE6A8}"/>
                  </a:ext>
                </a:extLst>
              </p:cNvPr>
              <p:cNvSpPr txBox="1"/>
              <p:nvPr/>
            </p:nvSpPr>
            <p:spPr>
              <a:xfrm>
                <a:off x="4551262" y="5307921"/>
                <a:ext cx="237944" cy="329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7D0F26F-95CA-D971-BD4C-956E56EDE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262" y="5307921"/>
                <a:ext cx="237944" cy="329197"/>
              </a:xfrm>
              <a:prstGeom prst="rect">
                <a:avLst/>
              </a:prstGeom>
              <a:blipFill>
                <a:blip r:embed="rId18"/>
                <a:stretch>
                  <a:fillRect l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8B5E6EB-C3CE-1E2D-1812-5FBBD01090E7}"/>
                  </a:ext>
                </a:extLst>
              </p:cNvPr>
              <p:cNvSpPr txBox="1"/>
              <p:nvPr/>
            </p:nvSpPr>
            <p:spPr>
              <a:xfrm>
                <a:off x="9187318" y="3972872"/>
                <a:ext cx="510909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8B5E6EB-C3CE-1E2D-1812-5FBBD0109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318" y="3972872"/>
                <a:ext cx="510909" cy="288477"/>
              </a:xfrm>
              <a:prstGeom prst="rect">
                <a:avLst/>
              </a:prstGeom>
              <a:blipFill>
                <a:blip r:embed="rId19"/>
                <a:stretch>
                  <a:fillRect l="-7317" t="-4167" r="-2439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287976E-D106-2C44-699B-3B4A1617FBC7}"/>
                  </a:ext>
                </a:extLst>
              </p:cNvPr>
              <p:cNvSpPr txBox="1"/>
              <p:nvPr/>
            </p:nvSpPr>
            <p:spPr>
              <a:xfrm>
                <a:off x="8938327" y="2053020"/>
                <a:ext cx="544092" cy="2873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287976E-D106-2C44-699B-3B4A1617F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327" y="2053020"/>
                <a:ext cx="544092" cy="287386"/>
              </a:xfrm>
              <a:prstGeom prst="rect">
                <a:avLst/>
              </a:prstGeom>
              <a:blipFill>
                <a:blip r:embed="rId20"/>
                <a:stretch>
                  <a:fillRect l="-4545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904E19D-D09C-0CE2-E364-A1209BE0F68D}"/>
                  </a:ext>
                </a:extLst>
              </p:cNvPr>
              <p:cNvSpPr txBox="1"/>
              <p:nvPr/>
            </p:nvSpPr>
            <p:spPr>
              <a:xfrm>
                <a:off x="8645838" y="2083546"/>
                <a:ext cx="269434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904E19D-D09C-0CE2-E364-A1209BE0F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8" y="2083546"/>
                <a:ext cx="269434" cy="25604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699340F-80B3-3DCE-A6EC-EC7E6AD3DADD}"/>
                  </a:ext>
                </a:extLst>
              </p:cNvPr>
              <p:cNvSpPr txBox="1"/>
              <p:nvPr/>
            </p:nvSpPr>
            <p:spPr>
              <a:xfrm>
                <a:off x="8663330" y="2397037"/>
                <a:ext cx="269434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699340F-80B3-3DCE-A6EC-EC7E6AD3D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330" y="2397037"/>
                <a:ext cx="269434" cy="25604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AB8BE2-F6E3-1432-2B20-1CE9FB0A6503}"/>
                  </a:ext>
                </a:extLst>
              </p:cNvPr>
              <p:cNvSpPr txBox="1"/>
              <p:nvPr/>
            </p:nvSpPr>
            <p:spPr>
              <a:xfrm>
                <a:off x="8645838" y="3468432"/>
                <a:ext cx="271441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AB8BE2-F6E3-1432-2B20-1CE9FB0A6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8" y="3468432"/>
                <a:ext cx="271441" cy="25604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EDDEB90-4588-DAE3-1E15-FFFC2141FE80}"/>
                  </a:ext>
                </a:extLst>
              </p:cNvPr>
              <p:cNvSpPr txBox="1"/>
              <p:nvPr/>
            </p:nvSpPr>
            <p:spPr>
              <a:xfrm>
                <a:off x="8609949" y="4479964"/>
                <a:ext cx="302530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EDDEB90-4588-DAE3-1E15-FFFC2141F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949" y="4479964"/>
                <a:ext cx="302530" cy="25604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94B4F1E-F01F-E3D0-3FA7-62C318364A54}"/>
                  </a:ext>
                </a:extLst>
              </p:cNvPr>
              <p:cNvSpPr txBox="1"/>
              <p:nvPr/>
            </p:nvSpPr>
            <p:spPr>
              <a:xfrm>
                <a:off x="8608586" y="4778805"/>
                <a:ext cx="302530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94B4F1E-F01F-E3D0-3FA7-62C318364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586" y="4778805"/>
                <a:ext cx="302530" cy="25604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7D47F91-EBCD-8274-F407-7BB493949CA2}"/>
                  </a:ext>
                </a:extLst>
              </p:cNvPr>
              <p:cNvSpPr txBox="1"/>
              <p:nvPr/>
            </p:nvSpPr>
            <p:spPr>
              <a:xfrm>
                <a:off x="8602799" y="6186060"/>
                <a:ext cx="310564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7D47F91-EBCD-8274-F407-7BB493949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799" y="6186060"/>
                <a:ext cx="310564" cy="25604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A7A46B9C-9C93-2371-704F-7E5852EFD23D}"/>
              </a:ext>
            </a:extLst>
          </p:cNvPr>
          <p:cNvSpPr/>
          <p:nvPr/>
        </p:nvSpPr>
        <p:spPr>
          <a:xfrm>
            <a:off x="5439681" y="3517470"/>
            <a:ext cx="2729961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0BABCDD-874F-8DFC-08BD-FDB95B928299}"/>
              </a:ext>
            </a:extLst>
          </p:cNvPr>
          <p:cNvSpPr/>
          <p:nvPr/>
        </p:nvSpPr>
        <p:spPr>
          <a:xfrm>
            <a:off x="5439681" y="2409841"/>
            <a:ext cx="2729961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FF6E332-1749-F835-BC55-C602C85D3F59}"/>
              </a:ext>
            </a:extLst>
          </p:cNvPr>
          <p:cNvSpPr/>
          <p:nvPr/>
        </p:nvSpPr>
        <p:spPr>
          <a:xfrm>
            <a:off x="5457019" y="6191603"/>
            <a:ext cx="2725702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BB1C6FC-C121-01A4-275A-6E7ADA708FFB}"/>
              </a:ext>
            </a:extLst>
          </p:cNvPr>
          <p:cNvSpPr/>
          <p:nvPr/>
        </p:nvSpPr>
        <p:spPr>
          <a:xfrm>
            <a:off x="5453995" y="4776425"/>
            <a:ext cx="2732529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5A5AA802-6AF8-3B29-8CCC-E8879F7386D1}"/>
              </a:ext>
            </a:extLst>
          </p:cNvPr>
          <p:cNvSpPr/>
          <p:nvPr/>
        </p:nvSpPr>
        <p:spPr>
          <a:xfrm rot="5400000">
            <a:off x="6612366" y="549135"/>
            <a:ext cx="359514" cy="2728726"/>
          </a:xfrm>
          <a:prstGeom prst="leftBrace">
            <a:avLst>
              <a:gd name="adj1" fmla="val 41287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7D2C1CE-80A1-B65E-F707-83229788DDBF}"/>
                  </a:ext>
                </a:extLst>
              </p:cNvPr>
              <p:cNvSpPr txBox="1"/>
              <p:nvPr/>
            </p:nvSpPr>
            <p:spPr>
              <a:xfrm>
                <a:off x="6694949" y="1481746"/>
                <a:ext cx="2092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7D2C1CE-80A1-B65E-F707-83229788D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949" y="1481746"/>
                <a:ext cx="209288" cy="276999"/>
              </a:xfrm>
              <a:prstGeom prst="rect">
                <a:avLst/>
              </a:prstGeom>
              <a:blipFill>
                <a:blip r:embed="rId27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BA598FF0-EC51-392F-8CF5-CA4A0044A873}"/>
              </a:ext>
            </a:extLst>
          </p:cNvPr>
          <p:cNvSpPr/>
          <p:nvPr/>
        </p:nvSpPr>
        <p:spPr>
          <a:xfrm flipH="1" flipV="1">
            <a:off x="6658895" y="2148125"/>
            <a:ext cx="367855" cy="1628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BE9688B-530D-C815-C8A6-8C44F4BC57A7}"/>
              </a:ext>
            </a:extLst>
          </p:cNvPr>
          <p:cNvSpPr/>
          <p:nvPr/>
        </p:nvSpPr>
        <p:spPr>
          <a:xfrm flipH="1" flipV="1">
            <a:off x="6680879" y="4514359"/>
            <a:ext cx="361472" cy="19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42B9522-4A03-9827-3AFB-787D889A3C36}"/>
                  </a:ext>
                </a:extLst>
              </p:cNvPr>
              <p:cNvSpPr txBox="1"/>
              <p:nvPr/>
            </p:nvSpPr>
            <p:spPr>
              <a:xfrm>
                <a:off x="8938327" y="2372937"/>
                <a:ext cx="544092" cy="2873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42B9522-4A03-9827-3AFB-787D889A3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327" y="2372937"/>
                <a:ext cx="544092" cy="287386"/>
              </a:xfrm>
              <a:prstGeom prst="rect">
                <a:avLst/>
              </a:prstGeom>
              <a:blipFill>
                <a:blip r:embed="rId28"/>
                <a:stretch>
                  <a:fillRect l="-4545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BB22E39-C8F1-6664-68E1-042D3CF509C5}"/>
                  </a:ext>
                </a:extLst>
              </p:cNvPr>
              <p:cNvSpPr txBox="1"/>
              <p:nvPr/>
            </p:nvSpPr>
            <p:spPr>
              <a:xfrm>
                <a:off x="8938327" y="3422864"/>
                <a:ext cx="544092" cy="2873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BB22E39-C8F1-6664-68E1-042D3CF50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327" y="3422864"/>
                <a:ext cx="544092" cy="287386"/>
              </a:xfrm>
              <a:prstGeom prst="rect">
                <a:avLst/>
              </a:prstGeom>
              <a:blipFill>
                <a:blip r:embed="rId29"/>
                <a:stretch>
                  <a:fillRect l="-4545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C48C061-53A1-23A9-0816-7E1F0469AA13}"/>
                  </a:ext>
                </a:extLst>
              </p:cNvPr>
              <p:cNvSpPr txBox="1"/>
              <p:nvPr/>
            </p:nvSpPr>
            <p:spPr>
              <a:xfrm>
                <a:off x="8925166" y="4434394"/>
                <a:ext cx="544092" cy="2879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C48C061-53A1-23A9-0816-7E1F0469A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5166" y="4434394"/>
                <a:ext cx="544092" cy="287964"/>
              </a:xfrm>
              <a:prstGeom prst="rect">
                <a:avLst/>
              </a:prstGeom>
              <a:blipFill>
                <a:blip r:embed="rId30"/>
                <a:stretch>
                  <a:fillRect l="-4545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8349359-0DE4-9EDA-1828-ABF5CA7C2F18}"/>
                  </a:ext>
                </a:extLst>
              </p:cNvPr>
              <p:cNvSpPr txBox="1"/>
              <p:nvPr/>
            </p:nvSpPr>
            <p:spPr>
              <a:xfrm>
                <a:off x="8926912" y="4754158"/>
                <a:ext cx="544092" cy="2879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8349359-0DE4-9EDA-1828-ABF5CA7C2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912" y="4754158"/>
                <a:ext cx="544092" cy="287964"/>
              </a:xfrm>
              <a:prstGeom prst="rect">
                <a:avLst/>
              </a:prstGeom>
              <a:blipFill>
                <a:blip r:embed="rId31"/>
                <a:stretch>
                  <a:fillRect l="-4545" t="-4348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DD799FE-C3E3-D5F5-E807-2C80B163F2AF}"/>
                  </a:ext>
                </a:extLst>
              </p:cNvPr>
              <p:cNvSpPr txBox="1"/>
              <p:nvPr/>
            </p:nvSpPr>
            <p:spPr>
              <a:xfrm>
                <a:off x="8915272" y="6112620"/>
                <a:ext cx="544092" cy="2879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DD799FE-C3E3-D5F5-E807-2C80B163F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272" y="6112620"/>
                <a:ext cx="544092" cy="287964"/>
              </a:xfrm>
              <a:prstGeom prst="rect">
                <a:avLst/>
              </a:prstGeom>
              <a:blipFill>
                <a:blip r:embed="rId32"/>
                <a:stretch>
                  <a:fillRect l="-4545" t="-4167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E61124A-D90B-9C74-932B-233B4F30F0DF}"/>
              </a:ext>
            </a:extLst>
          </p:cNvPr>
          <p:cNvSpPr/>
          <p:nvPr/>
        </p:nvSpPr>
        <p:spPr>
          <a:xfrm>
            <a:off x="6620667" y="2112260"/>
            <a:ext cx="437070" cy="174117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81DF0BB4-0956-46E1-49EC-FF7C2EF71923}"/>
              </a:ext>
            </a:extLst>
          </p:cNvPr>
          <p:cNvSpPr/>
          <p:nvPr/>
        </p:nvSpPr>
        <p:spPr>
          <a:xfrm>
            <a:off x="6774907" y="3911649"/>
            <a:ext cx="163657" cy="507357"/>
          </a:xfrm>
          <a:prstGeom prst="downArrow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6470148-5283-BFD4-5444-66DA63FB9402}"/>
                  </a:ext>
                </a:extLst>
              </p:cNvPr>
              <p:cNvSpPr txBox="1"/>
              <p:nvPr/>
            </p:nvSpPr>
            <p:spPr>
              <a:xfrm>
                <a:off x="6523226" y="4010727"/>
                <a:ext cx="251681" cy="329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6470148-5283-BFD4-5444-66DA63FB9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226" y="4010727"/>
                <a:ext cx="251681" cy="329197"/>
              </a:xfrm>
              <a:prstGeom prst="rect">
                <a:avLst/>
              </a:prstGeom>
              <a:blipFill>
                <a:blip r:embed="rId33"/>
                <a:stretch>
                  <a:fillRect l="-9524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8B1DEDB-20D7-953D-D000-BF38B11060F9}"/>
                  </a:ext>
                </a:extLst>
              </p:cNvPr>
              <p:cNvSpPr txBox="1"/>
              <p:nvPr/>
            </p:nvSpPr>
            <p:spPr>
              <a:xfrm>
                <a:off x="6656500" y="2169504"/>
                <a:ext cx="370252" cy="192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8B1DEDB-20D7-953D-D000-BF38B1106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500" y="2169504"/>
                <a:ext cx="370252" cy="192032"/>
              </a:xfrm>
              <a:prstGeom prst="rect">
                <a:avLst/>
              </a:prstGeom>
              <a:blipFill>
                <a:blip r:embed="rId3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9C33965-0731-DA9A-8774-5E2DE394FA80}"/>
                  </a:ext>
                </a:extLst>
              </p:cNvPr>
              <p:cNvSpPr txBox="1"/>
              <p:nvPr/>
            </p:nvSpPr>
            <p:spPr>
              <a:xfrm>
                <a:off x="6656500" y="2432913"/>
                <a:ext cx="370252" cy="192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9C33965-0731-DA9A-8774-5E2DE394F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500" y="2432913"/>
                <a:ext cx="370252" cy="192032"/>
              </a:xfrm>
              <a:prstGeom prst="rect">
                <a:avLst/>
              </a:prstGeom>
              <a:blipFill>
                <a:blip r:embed="rId3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B52F83C-97FD-E789-25BD-BFD46A170148}"/>
                  </a:ext>
                </a:extLst>
              </p:cNvPr>
              <p:cNvSpPr txBox="1"/>
              <p:nvPr/>
            </p:nvSpPr>
            <p:spPr>
              <a:xfrm>
                <a:off x="6671697" y="3528939"/>
                <a:ext cx="370252" cy="192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B52F83C-97FD-E789-25BD-BFD46A170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697" y="3528939"/>
                <a:ext cx="370252" cy="192032"/>
              </a:xfrm>
              <a:prstGeom prst="rect">
                <a:avLst/>
              </a:prstGeom>
              <a:blipFill>
                <a:blip r:embed="rId3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55A7F2C-05C7-F8C8-6972-1DABBDB53DD2}"/>
                  </a:ext>
                </a:extLst>
              </p:cNvPr>
              <p:cNvSpPr txBox="1"/>
              <p:nvPr/>
            </p:nvSpPr>
            <p:spPr>
              <a:xfrm>
                <a:off x="6674488" y="4533364"/>
                <a:ext cx="390575" cy="192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55A7F2C-05C7-F8C8-6972-1DABBDB53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488" y="4533364"/>
                <a:ext cx="390575" cy="192032"/>
              </a:xfrm>
              <a:prstGeom prst="rect">
                <a:avLst/>
              </a:prstGeom>
              <a:blipFill>
                <a:blip r:embed="rId3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16F7292-B62F-F0A9-684A-CABAF77BDF30}"/>
                  </a:ext>
                </a:extLst>
              </p:cNvPr>
              <p:cNvSpPr txBox="1"/>
              <p:nvPr/>
            </p:nvSpPr>
            <p:spPr>
              <a:xfrm>
                <a:off x="6672100" y="4804450"/>
                <a:ext cx="390575" cy="192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16F7292-B62F-F0A9-684A-CABAF77BD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00" y="4804450"/>
                <a:ext cx="390575" cy="192032"/>
              </a:xfrm>
              <a:prstGeom prst="rect">
                <a:avLst/>
              </a:prstGeom>
              <a:blipFill>
                <a:blip r:embed="rId3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2A3114-035A-031D-483F-798D35D78116}"/>
                  </a:ext>
                </a:extLst>
              </p:cNvPr>
              <p:cNvSpPr txBox="1"/>
              <p:nvPr/>
            </p:nvSpPr>
            <p:spPr>
              <a:xfrm>
                <a:off x="6669153" y="6213321"/>
                <a:ext cx="392586" cy="192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2A3114-035A-031D-483F-798D35D78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153" y="6213321"/>
                <a:ext cx="392586" cy="192032"/>
              </a:xfrm>
              <a:prstGeom prst="rect">
                <a:avLst/>
              </a:prstGeom>
              <a:blipFill>
                <a:blip r:embed="rId39"/>
                <a:stretch>
                  <a:fillRect r="-3226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3C36F0AC-DEBB-8076-FE12-53B69FCB1CB0}"/>
              </a:ext>
            </a:extLst>
          </p:cNvPr>
          <p:cNvSpPr txBox="1"/>
          <p:nvPr/>
        </p:nvSpPr>
        <p:spPr>
          <a:xfrm>
            <a:off x="2712238" y="2961104"/>
            <a:ext cx="578392" cy="298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12141EB-D9D6-9DF9-0211-C874D52D6A15}"/>
              </a:ext>
            </a:extLst>
          </p:cNvPr>
          <p:cNvSpPr txBox="1"/>
          <p:nvPr/>
        </p:nvSpPr>
        <p:spPr>
          <a:xfrm>
            <a:off x="2710615" y="5427950"/>
            <a:ext cx="578392" cy="298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291EED9-BBBB-C4E6-F2FD-63AACD46E028}"/>
              </a:ext>
            </a:extLst>
          </p:cNvPr>
          <p:cNvSpPr txBox="1"/>
          <p:nvPr/>
        </p:nvSpPr>
        <p:spPr>
          <a:xfrm>
            <a:off x="6648748" y="5412485"/>
            <a:ext cx="578392" cy="298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6838B95-9EC1-A754-4C72-6082F9F71DB6}"/>
              </a:ext>
            </a:extLst>
          </p:cNvPr>
          <p:cNvSpPr txBox="1"/>
          <p:nvPr/>
        </p:nvSpPr>
        <p:spPr>
          <a:xfrm>
            <a:off x="6641699" y="2956558"/>
            <a:ext cx="578392" cy="298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94DB019-4848-B932-C5BD-089C99DF9552}"/>
                  </a:ext>
                </a:extLst>
              </p:cNvPr>
              <p:cNvSpPr txBox="1"/>
              <p:nvPr/>
            </p:nvSpPr>
            <p:spPr>
              <a:xfrm>
                <a:off x="5427760" y="2178511"/>
                <a:ext cx="414435" cy="192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94DB019-4848-B932-C5BD-089C99DF9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760" y="2178511"/>
                <a:ext cx="414435" cy="192032"/>
              </a:xfrm>
              <a:prstGeom prst="rect">
                <a:avLst/>
              </a:prstGeom>
              <a:blipFill>
                <a:blip r:embed="rId40"/>
                <a:stretch>
                  <a:fillRect r="-3030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37D7652F-2D96-B491-487E-5ED7425C121B}"/>
              </a:ext>
            </a:extLst>
          </p:cNvPr>
          <p:cNvSpPr/>
          <p:nvPr/>
        </p:nvSpPr>
        <p:spPr>
          <a:xfrm flipH="1" flipV="1">
            <a:off x="5441368" y="2148123"/>
            <a:ext cx="391143" cy="1628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B866700-B05B-0C48-0EF9-87CBFA6D57CD}"/>
                  </a:ext>
                </a:extLst>
              </p:cNvPr>
              <p:cNvSpPr txBox="1"/>
              <p:nvPr/>
            </p:nvSpPr>
            <p:spPr>
              <a:xfrm>
                <a:off x="5427760" y="2427379"/>
                <a:ext cx="414435" cy="192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B866700-B05B-0C48-0EF9-87CBFA6D5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760" y="2427379"/>
                <a:ext cx="414435" cy="192032"/>
              </a:xfrm>
              <a:prstGeom prst="rect">
                <a:avLst/>
              </a:prstGeom>
              <a:blipFill>
                <a:blip r:embed="rId41"/>
                <a:stretch>
                  <a:fillRect r="-3030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8BC3E5C-6F15-EC35-5495-EF84710D4B27}"/>
                  </a:ext>
                </a:extLst>
              </p:cNvPr>
              <p:cNvSpPr txBox="1"/>
              <p:nvPr/>
            </p:nvSpPr>
            <p:spPr>
              <a:xfrm>
                <a:off x="5418077" y="3539650"/>
                <a:ext cx="414435" cy="192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8BC3E5C-6F15-EC35-5495-EF84710D4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077" y="3539650"/>
                <a:ext cx="414435" cy="192032"/>
              </a:xfrm>
              <a:prstGeom prst="rect">
                <a:avLst/>
              </a:prstGeom>
              <a:blipFill>
                <a:blip r:embed="rId4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C2101684-3052-EA1C-E107-E1465E92DEBF}"/>
              </a:ext>
            </a:extLst>
          </p:cNvPr>
          <p:cNvSpPr/>
          <p:nvPr/>
        </p:nvSpPr>
        <p:spPr>
          <a:xfrm flipH="1" flipV="1">
            <a:off x="5455062" y="4511328"/>
            <a:ext cx="393049" cy="19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D071E94-FCC6-1434-299E-5436BF6FA6C4}"/>
                  </a:ext>
                </a:extLst>
              </p:cNvPr>
              <p:cNvSpPr txBox="1"/>
              <p:nvPr/>
            </p:nvSpPr>
            <p:spPr>
              <a:xfrm>
                <a:off x="5444051" y="4550935"/>
                <a:ext cx="422387" cy="182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10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D071E94-FCC6-1434-299E-5436BF6FA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051" y="4550935"/>
                <a:ext cx="422387" cy="182887"/>
              </a:xfrm>
              <a:prstGeom prst="rect">
                <a:avLst/>
              </a:prstGeom>
              <a:blipFill>
                <a:blip r:embed="rId4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374D6FE-DAB5-6B06-3E7B-7707C2F40FBA}"/>
                  </a:ext>
                </a:extLst>
              </p:cNvPr>
              <p:cNvSpPr txBox="1"/>
              <p:nvPr/>
            </p:nvSpPr>
            <p:spPr>
              <a:xfrm>
                <a:off x="5450076" y="4809022"/>
                <a:ext cx="416362" cy="182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1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374D6FE-DAB5-6B06-3E7B-7707C2F40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076" y="4809022"/>
                <a:ext cx="416362" cy="182887"/>
              </a:xfrm>
              <a:prstGeom prst="rect">
                <a:avLst/>
              </a:prstGeom>
              <a:blipFill>
                <a:blip r:embed="rId44"/>
                <a:stretch>
                  <a:fillRect r="-3030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0C61340-846D-4623-4BA0-72E5A5B93BAC}"/>
                  </a:ext>
                </a:extLst>
              </p:cNvPr>
              <p:cNvSpPr txBox="1"/>
              <p:nvPr/>
            </p:nvSpPr>
            <p:spPr>
              <a:xfrm>
                <a:off x="5443360" y="6214853"/>
                <a:ext cx="418371" cy="182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10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0C61340-846D-4623-4BA0-72E5A5B93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360" y="6214853"/>
                <a:ext cx="418371" cy="182887"/>
              </a:xfrm>
              <a:prstGeom prst="rect">
                <a:avLst/>
              </a:prstGeom>
              <a:blipFill>
                <a:blip r:embed="rId4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2A5FEB97-AC45-C6AB-3294-A76C3CFB2910}"/>
              </a:ext>
            </a:extLst>
          </p:cNvPr>
          <p:cNvSpPr txBox="1"/>
          <p:nvPr/>
        </p:nvSpPr>
        <p:spPr>
          <a:xfrm>
            <a:off x="5406777" y="2970782"/>
            <a:ext cx="578392" cy="298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3B7C215-FA88-9B7C-0E0F-2733656288DC}"/>
              </a:ext>
            </a:extLst>
          </p:cNvPr>
          <p:cNvSpPr txBox="1"/>
          <p:nvPr/>
        </p:nvSpPr>
        <p:spPr>
          <a:xfrm>
            <a:off x="5432381" y="5414129"/>
            <a:ext cx="578392" cy="298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B4A9BEC-9929-110F-D7A6-CFA77220FD9A}"/>
              </a:ext>
            </a:extLst>
          </p:cNvPr>
          <p:cNvSpPr/>
          <p:nvPr/>
        </p:nvSpPr>
        <p:spPr>
          <a:xfrm flipH="1" flipV="1">
            <a:off x="7808451" y="4511328"/>
            <a:ext cx="378535" cy="19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BFD9CA3-3B81-2F3F-4EC3-385B009B7A91}"/>
              </a:ext>
            </a:extLst>
          </p:cNvPr>
          <p:cNvSpPr/>
          <p:nvPr/>
        </p:nvSpPr>
        <p:spPr>
          <a:xfrm flipH="1" flipV="1">
            <a:off x="7802241" y="2148123"/>
            <a:ext cx="367855" cy="1628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489160A-0E69-770A-0AF1-BA45361A4F97}"/>
                  </a:ext>
                </a:extLst>
              </p:cNvPr>
              <p:cNvSpPr txBox="1"/>
              <p:nvPr/>
            </p:nvSpPr>
            <p:spPr>
              <a:xfrm>
                <a:off x="7799218" y="4545815"/>
                <a:ext cx="36202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10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489160A-0E69-770A-0AF1-BA45361A4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218" y="4545815"/>
                <a:ext cx="362022" cy="153888"/>
              </a:xfrm>
              <a:prstGeom prst="rect">
                <a:avLst/>
              </a:prstGeom>
              <a:blipFill>
                <a:blip r:embed="rId46"/>
                <a:stretch>
                  <a:fillRect l="-10000" t="-7692" r="-13333" b="-3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27FA903-D3BB-74A0-60D7-F5D687FEECD3}"/>
                  </a:ext>
                </a:extLst>
              </p:cNvPr>
              <p:cNvSpPr txBox="1"/>
              <p:nvPr/>
            </p:nvSpPr>
            <p:spPr>
              <a:xfrm>
                <a:off x="7800407" y="4804413"/>
                <a:ext cx="36202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1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27FA903-D3BB-74A0-60D7-F5D687FEE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407" y="4804413"/>
                <a:ext cx="362022" cy="153888"/>
              </a:xfrm>
              <a:prstGeom prst="rect">
                <a:avLst/>
              </a:prstGeom>
              <a:blipFill>
                <a:blip r:embed="rId47"/>
                <a:stretch>
                  <a:fillRect l="-13793" t="-7692" r="-13793" b="-3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40DF893-598D-AF09-26C4-FC64B43FB515}"/>
                  </a:ext>
                </a:extLst>
              </p:cNvPr>
              <p:cNvSpPr txBox="1"/>
              <p:nvPr/>
            </p:nvSpPr>
            <p:spPr>
              <a:xfrm>
                <a:off x="7799218" y="6209294"/>
                <a:ext cx="36362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10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40DF893-598D-AF09-26C4-FC64B43FB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218" y="6209294"/>
                <a:ext cx="363626" cy="153888"/>
              </a:xfrm>
              <a:prstGeom prst="rect">
                <a:avLst/>
              </a:prstGeom>
              <a:blipFill>
                <a:blip r:embed="rId48"/>
                <a:stretch>
                  <a:fillRect l="-10000" t="-7692" r="-13333" b="-3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96CC4E19-4760-49EA-BBA2-ACED3DCB51D4}"/>
              </a:ext>
            </a:extLst>
          </p:cNvPr>
          <p:cNvSpPr txBox="1"/>
          <p:nvPr/>
        </p:nvSpPr>
        <p:spPr>
          <a:xfrm>
            <a:off x="7799218" y="5409520"/>
            <a:ext cx="578392" cy="298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F1E340F-E58F-0A29-D77A-CE8F511165CE}"/>
                  </a:ext>
                </a:extLst>
              </p:cNvPr>
              <p:cNvSpPr txBox="1"/>
              <p:nvPr/>
            </p:nvSpPr>
            <p:spPr>
              <a:xfrm>
                <a:off x="7793299" y="2178818"/>
                <a:ext cx="362342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F1E340F-E58F-0A29-D77A-CE8F51116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299" y="2178818"/>
                <a:ext cx="362342" cy="161583"/>
              </a:xfrm>
              <a:prstGeom prst="rect">
                <a:avLst/>
              </a:prstGeom>
              <a:blipFill>
                <a:blip r:embed="rId49"/>
                <a:stretch>
                  <a:fillRect l="-13333" t="-14286" r="-10000" b="-3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BA33EDD-32B5-6B9E-74D9-3E13F68058DA}"/>
                  </a:ext>
                </a:extLst>
              </p:cNvPr>
              <p:cNvSpPr txBox="1"/>
              <p:nvPr/>
            </p:nvSpPr>
            <p:spPr>
              <a:xfrm>
                <a:off x="7793299" y="2427685"/>
                <a:ext cx="362342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BA33EDD-32B5-6B9E-74D9-3E13F6805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299" y="2427685"/>
                <a:ext cx="362342" cy="161583"/>
              </a:xfrm>
              <a:prstGeom prst="rect">
                <a:avLst/>
              </a:prstGeom>
              <a:blipFill>
                <a:blip r:embed="rId50"/>
                <a:stretch>
                  <a:fillRect l="-13333" t="-14286" r="-10000" b="-3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C0E0A99-BF7A-FD78-C42D-460A451E3113}"/>
                  </a:ext>
                </a:extLst>
              </p:cNvPr>
              <p:cNvSpPr txBox="1"/>
              <p:nvPr/>
            </p:nvSpPr>
            <p:spPr>
              <a:xfrm>
                <a:off x="7783618" y="3539957"/>
                <a:ext cx="366062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C0E0A99-BF7A-FD78-C42D-460A451E3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618" y="3539957"/>
                <a:ext cx="366062" cy="161583"/>
              </a:xfrm>
              <a:prstGeom prst="rect">
                <a:avLst/>
              </a:prstGeom>
              <a:blipFill>
                <a:blip r:embed="rId51"/>
                <a:stretch>
                  <a:fillRect l="-13333" t="-14286" r="-13333" b="-4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BEBE9D18-1627-2349-013A-2B25DC330D91}"/>
              </a:ext>
            </a:extLst>
          </p:cNvPr>
          <p:cNvSpPr txBox="1"/>
          <p:nvPr/>
        </p:nvSpPr>
        <p:spPr>
          <a:xfrm>
            <a:off x="7772316" y="2971088"/>
            <a:ext cx="578392" cy="298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CCC50A8-B582-90CA-021F-45430A22B0E8}"/>
              </a:ext>
            </a:extLst>
          </p:cNvPr>
          <p:cNvSpPr txBox="1"/>
          <p:nvPr/>
        </p:nvSpPr>
        <p:spPr>
          <a:xfrm>
            <a:off x="8821518" y="2947509"/>
            <a:ext cx="578392" cy="298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F366C91-EB5B-4114-912A-B22320303779}"/>
              </a:ext>
            </a:extLst>
          </p:cNvPr>
          <p:cNvSpPr txBox="1"/>
          <p:nvPr/>
        </p:nvSpPr>
        <p:spPr>
          <a:xfrm>
            <a:off x="8824116" y="5409093"/>
            <a:ext cx="578392" cy="298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46E160D-E57C-C0F1-82F7-CF848AB2AF3D}"/>
              </a:ext>
            </a:extLst>
          </p:cNvPr>
          <p:cNvSpPr txBox="1"/>
          <p:nvPr/>
        </p:nvSpPr>
        <p:spPr>
          <a:xfrm>
            <a:off x="97059" y="3882937"/>
            <a:ext cx="2061740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alatino" pitchFamily="2" charset="0"/>
                <a:ea typeface="Palatino" pitchFamily="2" charset="0"/>
              </a:rPr>
              <a:t>Locally Testable and Decodable Code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5C06620-2938-613B-3D0C-C0045A2684FD}"/>
              </a:ext>
            </a:extLst>
          </p:cNvPr>
          <p:cNvCxnSpPr>
            <a:cxnSpLocks/>
            <a:stCxn id="93" idx="3"/>
            <a:endCxn id="13" idx="1"/>
          </p:cNvCxnSpPr>
          <p:nvPr/>
        </p:nvCxnSpPr>
        <p:spPr>
          <a:xfrm>
            <a:off x="2158799" y="4175325"/>
            <a:ext cx="226723" cy="3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4A0604C7-478C-EBB4-B57C-11821BEECB6B}"/>
              </a:ext>
            </a:extLst>
          </p:cNvPr>
          <p:cNvSpPr txBox="1"/>
          <p:nvPr/>
        </p:nvSpPr>
        <p:spPr>
          <a:xfrm>
            <a:off x="9601131" y="1867120"/>
            <a:ext cx="251754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Palatino" pitchFamily="2" charset="0"/>
                <a:ea typeface="Palatino" pitchFamily="2" charset="0"/>
              </a:rPr>
              <a:t>Parallel</a:t>
            </a:r>
            <a:r>
              <a:rPr lang="en-US" sz="1600" dirty="0">
                <a:latin typeface="Palatino" pitchFamily="2" charset="0"/>
                <a:ea typeface="Palatino" pitchFamily="2" charset="0"/>
              </a:rPr>
              <a:t> Locally Testable and Decodable Code</a:t>
            </a:r>
          </a:p>
          <a:p>
            <a:r>
              <a:rPr lang="en-US" sz="1600" dirty="0">
                <a:latin typeface="Palatino" pitchFamily="2" charset="0"/>
                <a:ea typeface="Palatino" pitchFamily="2" charset="0"/>
              </a:rPr>
              <a:t>(</a:t>
            </a:r>
            <a:r>
              <a:rPr lang="en-US" sz="1600" b="1" dirty="0">
                <a:latin typeface="Palatino" pitchFamily="2" charset="0"/>
                <a:ea typeface="Palatino" pitchFamily="2" charset="0"/>
              </a:rPr>
              <a:t>PLTDC</a:t>
            </a:r>
            <a:r>
              <a:rPr lang="en-US" sz="1600" dirty="0">
                <a:latin typeface="Palatino" pitchFamily="2" charset="0"/>
                <a:ea typeface="Palatino" pitchFamily="2" charset="0"/>
              </a:rPr>
              <a:t>)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AB4436A-FA45-DFAF-0046-1FF1DE19A9AE}"/>
              </a:ext>
            </a:extLst>
          </p:cNvPr>
          <p:cNvCxnSpPr>
            <a:cxnSpLocks/>
            <a:stCxn id="96" idx="2"/>
            <a:endCxn id="36" idx="0"/>
          </p:cNvCxnSpPr>
          <p:nvPr/>
        </p:nvCxnSpPr>
        <p:spPr>
          <a:xfrm flipH="1">
            <a:off x="9442773" y="2698117"/>
            <a:ext cx="1417132" cy="1274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227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EEBA4AAE-A81F-0E13-CFF4-CCB033CAD56A}"/>
              </a:ext>
            </a:extLst>
          </p:cNvPr>
          <p:cNvSpPr/>
          <p:nvPr/>
        </p:nvSpPr>
        <p:spPr>
          <a:xfrm>
            <a:off x="5461615" y="4513535"/>
            <a:ext cx="2732529" cy="261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AE078D-57ED-47FA-3BED-FC88B5EE370B}"/>
              </a:ext>
            </a:extLst>
          </p:cNvPr>
          <p:cNvSpPr/>
          <p:nvPr/>
        </p:nvSpPr>
        <p:spPr>
          <a:xfrm flipH="1" flipV="1">
            <a:off x="2781993" y="2162331"/>
            <a:ext cx="275227" cy="1628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C4FFCA-A733-6514-0A30-56B9DAF45914}"/>
              </a:ext>
            </a:extLst>
          </p:cNvPr>
          <p:cNvSpPr/>
          <p:nvPr/>
        </p:nvSpPr>
        <p:spPr>
          <a:xfrm flipH="1" flipV="1">
            <a:off x="2780369" y="4520487"/>
            <a:ext cx="275227" cy="19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2386096-9D16-BF42-0A17-90EE2EED5E32}"/>
              </a:ext>
            </a:extLst>
          </p:cNvPr>
          <p:cNvSpPr/>
          <p:nvPr/>
        </p:nvSpPr>
        <p:spPr>
          <a:xfrm>
            <a:off x="2839824" y="3911650"/>
            <a:ext cx="163657" cy="50354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BFC914-5702-AC6E-AB06-D5D835DF05CA}"/>
              </a:ext>
            </a:extLst>
          </p:cNvPr>
          <p:cNvSpPr/>
          <p:nvPr/>
        </p:nvSpPr>
        <p:spPr>
          <a:xfrm>
            <a:off x="2781992" y="2162331"/>
            <a:ext cx="275227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9E64B3-8C38-A3B8-D38E-D48DCBDEAFD6}"/>
              </a:ext>
            </a:extLst>
          </p:cNvPr>
          <p:cNvSpPr/>
          <p:nvPr/>
        </p:nvSpPr>
        <p:spPr>
          <a:xfrm>
            <a:off x="2781992" y="3529677"/>
            <a:ext cx="275227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045168-2D72-E6A7-4227-5107213AE268}"/>
              </a:ext>
            </a:extLst>
          </p:cNvPr>
          <p:cNvSpPr/>
          <p:nvPr/>
        </p:nvSpPr>
        <p:spPr>
          <a:xfrm>
            <a:off x="2781992" y="2420686"/>
            <a:ext cx="275227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73EB4CFB-91D0-87C4-0FFF-5791E3C35166}"/>
              </a:ext>
            </a:extLst>
          </p:cNvPr>
          <p:cNvSpPr/>
          <p:nvPr/>
        </p:nvSpPr>
        <p:spPr>
          <a:xfrm>
            <a:off x="2256163" y="2162330"/>
            <a:ext cx="378995" cy="1628425"/>
          </a:xfrm>
          <a:prstGeom prst="leftBrace">
            <a:avLst>
              <a:gd name="adj1" fmla="val 41287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C3FA3F43-1705-829C-928A-2BDDEA8854CF}"/>
              </a:ext>
            </a:extLst>
          </p:cNvPr>
          <p:cNvSpPr/>
          <p:nvPr/>
        </p:nvSpPr>
        <p:spPr>
          <a:xfrm>
            <a:off x="2254538" y="4520487"/>
            <a:ext cx="378995" cy="1940000"/>
          </a:xfrm>
          <a:prstGeom prst="leftBrace">
            <a:avLst>
              <a:gd name="adj1" fmla="val 41287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7D4535-E089-F4A7-7067-D7A33BD5C691}"/>
                  </a:ext>
                </a:extLst>
              </p:cNvPr>
              <p:cNvSpPr txBox="1"/>
              <p:nvPr/>
            </p:nvSpPr>
            <p:spPr>
              <a:xfrm>
                <a:off x="1875963" y="2811943"/>
                <a:ext cx="233364" cy="329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7D4535-E089-F4A7-7067-D7A33BD5C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963" y="2811943"/>
                <a:ext cx="233364" cy="329197"/>
              </a:xfrm>
              <a:prstGeom prst="rect">
                <a:avLst/>
              </a:prstGeom>
              <a:blipFill>
                <a:blip r:embed="rId2"/>
                <a:stretch>
                  <a:fillRect l="-15000" r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AEF7FA-80D1-4C4B-4023-029E1722A16A}"/>
                  </a:ext>
                </a:extLst>
              </p:cNvPr>
              <p:cNvSpPr txBox="1"/>
              <p:nvPr/>
            </p:nvSpPr>
            <p:spPr>
              <a:xfrm>
                <a:off x="1874340" y="5317081"/>
                <a:ext cx="237944" cy="329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AEF7FA-80D1-4C4B-4023-029E1722A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340" y="5317081"/>
                <a:ext cx="237944" cy="329197"/>
              </a:xfrm>
              <a:prstGeom prst="rect">
                <a:avLst/>
              </a:prstGeom>
              <a:blipFill>
                <a:blip r:embed="rId3"/>
                <a:stretch>
                  <a:fillRect l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D2AC34-98A2-3C8A-C0C2-1DFD8FF92B96}"/>
                  </a:ext>
                </a:extLst>
              </p:cNvPr>
              <p:cNvSpPr txBox="1"/>
              <p:nvPr/>
            </p:nvSpPr>
            <p:spPr>
              <a:xfrm>
                <a:off x="2385522" y="4014644"/>
                <a:ext cx="251681" cy="329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D2AC34-98A2-3C8A-C0C2-1DFD8FF92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22" y="4014644"/>
                <a:ext cx="251681" cy="329197"/>
              </a:xfrm>
              <a:prstGeom prst="rect">
                <a:avLst/>
              </a:prstGeom>
              <a:blipFill>
                <a:blip r:embed="rId4"/>
                <a:stretch>
                  <a:fillRect l="-9524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41910FBE-51D5-E1B4-190A-DDC1777E1FDF}"/>
              </a:ext>
            </a:extLst>
          </p:cNvPr>
          <p:cNvSpPr/>
          <p:nvPr/>
        </p:nvSpPr>
        <p:spPr>
          <a:xfrm>
            <a:off x="2780095" y="4520487"/>
            <a:ext cx="275227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808B30-9480-6E80-BAD5-C88978788056}"/>
              </a:ext>
            </a:extLst>
          </p:cNvPr>
          <p:cNvSpPr/>
          <p:nvPr/>
        </p:nvSpPr>
        <p:spPr>
          <a:xfrm>
            <a:off x="2780095" y="4782928"/>
            <a:ext cx="275227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3DEBED-AE4A-29A2-4189-F12666940978}"/>
              </a:ext>
            </a:extLst>
          </p:cNvPr>
          <p:cNvSpPr/>
          <p:nvPr/>
        </p:nvSpPr>
        <p:spPr>
          <a:xfrm>
            <a:off x="2780095" y="6199408"/>
            <a:ext cx="275227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6E71F4-AC9D-D105-F6D0-081D30162CDC}"/>
                  </a:ext>
                </a:extLst>
              </p:cNvPr>
              <p:cNvSpPr txBox="1"/>
              <p:nvPr/>
            </p:nvSpPr>
            <p:spPr>
              <a:xfrm>
                <a:off x="3067585" y="2130968"/>
                <a:ext cx="544092" cy="292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6E71F4-AC9D-D105-F6D0-081D30162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585" y="2130968"/>
                <a:ext cx="544092" cy="2926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B953C4-06EF-7DD0-2B99-F12E20BA5BC5}"/>
                  </a:ext>
                </a:extLst>
              </p:cNvPr>
              <p:cNvSpPr txBox="1"/>
              <p:nvPr/>
            </p:nvSpPr>
            <p:spPr>
              <a:xfrm>
                <a:off x="2800561" y="2130968"/>
                <a:ext cx="269033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B953C4-06EF-7DD0-2B99-F12E20BA5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561" y="2130968"/>
                <a:ext cx="269033" cy="2560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EBAE5C7-800D-7393-E466-0DC4599FACF5}"/>
                  </a:ext>
                </a:extLst>
              </p:cNvPr>
              <p:cNvSpPr txBox="1"/>
              <p:nvPr/>
            </p:nvSpPr>
            <p:spPr>
              <a:xfrm>
                <a:off x="2805706" y="2405161"/>
                <a:ext cx="274254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EBAE5C7-800D-7393-E466-0DC4599FA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706" y="2405161"/>
                <a:ext cx="274254" cy="2560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B4DA77-8E03-2BD7-E9A8-1A488CFA1914}"/>
                  </a:ext>
                </a:extLst>
              </p:cNvPr>
              <p:cNvSpPr txBox="1"/>
              <p:nvPr/>
            </p:nvSpPr>
            <p:spPr>
              <a:xfrm>
                <a:off x="2804455" y="3495050"/>
                <a:ext cx="283090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B4DA77-8E03-2BD7-E9A8-1A488CFA1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455" y="3495050"/>
                <a:ext cx="283090" cy="2560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78E8ED-50AC-00EC-684B-63B46A3E10A6}"/>
                  </a:ext>
                </a:extLst>
              </p:cNvPr>
              <p:cNvSpPr txBox="1"/>
              <p:nvPr/>
            </p:nvSpPr>
            <p:spPr>
              <a:xfrm>
                <a:off x="3067585" y="2405161"/>
                <a:ext cx="544092" cy="292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78E8ED-50AC-00EC-684B-63B46A3E1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585" y="2405161"/>
                <a:ext cx="544092" cy="2926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C9EF20-3D6C-7FE4-9846-3847A743E94D}"/>
                  </a:ext>
                </a:extLst>
              </p:cNvPr>
              <p:cNvSpPr txBox="1"/>
              <p:nvPr/>
            </p:nvSpPr>
            <p:spPr>
              <a:xfrm>
                <a:off x="3067585" y="3495050"/>
                <a:ext cx="544092" cy="292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C9EF20-3D6C-7FE4-9846-3847A743E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585" y="3495050"/>
                <a:ext cx="544092" cy="2926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00547D-AB3F-099B-5F4B-2D3523171010}"/>
                  </a:ext>
                </a:extLst>
              </p:cNvPr>
              <p:cNvSpPr txBox="1"/>
              <p:nvPr/>
            </p:nvSpPr>
            <p:spPr>
              <a:xfrm>
                <a:off x="3065962" y="4489123"/>
                <a:ext cx="550035" cy="292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00547D-AB3F-099B-5F4B-2D3523171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962" y="4489123"/>
                <a:ext cx="550035" cy="2926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D964E5-AEFB-7174-6CDE-ABD7AE178F29}"/>
                  </a:ext>
                </a:extLst>
              </p:cNvPr>
              <p:cNvSpPr txBox="1"/>
              <p:nvPr/>
            </p:nvSpPr>
            <p:spPr>
              <a:xfrm>
                <a:off x="3065962" y="4763317"/>
                <a:ext cx="550035" cy="292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D964E5-AEFB-7174-6CDE-ABD7AE178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962" y="4763317"/>
                <a:ext cx="550035" cy="2926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485E25-76FF-86BF-AD39-4FD21D6617A6}"/>
                  </a:ext>
                </a:extLst>
              </p:cNvPr>
              <p:cNvSpPr txBox="1"/>
              <p:nvPr/>
            </p:nvSpPr>
            <p:spPr>
              <a:xfrm>
                <a:off x="3076329" y="6167869"/>
                <a:ext cx="550035" cy="292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485E25-76FF-86BF-AD39-4FD21D661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329" y="6167869"/>
                <a:ext cx="550035" cy="29261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49E10B-084F-E163-462F-7E1601D051F6}"/>
                  </a:ext>
                </a:extLst>
              </p:cNvPr>
              <p:cNvSpPr txBox="1"/>
              <p:nvPr/>
            </p:nvSpPr>
            <p:spPr>
              <a:xfrm>
                <a:off x="2795042" y="4489825"/>
                <a:ext cx="277227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49E10B-084F-E163-462F-7E1601D05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042" y="4489825"/>
                <a:ext cx="277227" cy="2560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89D5214-AA55-0551-F088-866C428E5B35}"/>
                  </a:ext>
                </a:extLst>
              </p:cNvPr>
              <p:cNvSpPr txBox="1"/>
              <p:nvPr/>
            </p:nvSpPr>
            <p:spPr>
              <a:xfrm>
                <a:off x="2800188" y="4764018"/>
                <a:ext cx="282447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89D5214-AA55-0551-F088-866C428E5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188" y="4764018"/>
                <a:ext cx="282447" cy="25604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E4334A2-C87B-6C13-74A5-0D36B66D2CD2}"/>
                  </a:ext>
                </a:extLst>
              </p:cNvPr>
              <p:cNvSpPr txBox="1"/>
              <p:nvPr/>
            </p:nvSpPr>
            <p:spPr>
              <a:xfrm>
                <a:off x="2804083" y="6167692"/>
                <a:ext cx="297310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E4334A2-C87B-6C13-74A5-0D36B66D2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083" y="6167692"/>
                <a:ext cx="297310" cy="25604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D4CC78A-AE90-ABD1-1B29-ACB43DE3EA5B}"/>
              </a:ext>
            </a:extLst>
          </p:cNvPr>
          <p:cNvSpPr/>
          <p:nvPr/>
        </p:nvSpPr>
        <p:spPr>
          <a:xfrm flipH="1" flipV="1">
            <a:off x="5441692" y="2151484"/>
            <a:ext cx="2728727" cy="1625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AF5D10-B4F5-9723-27F9-09A0CBCF018C}"/>
              </a:ext>
            </a:extLst>
          </p:cNvPr>
          <p:cNvSpPr/>
          <p:nvPr/>
        </p:nvSpPr>
        <p:spPr>
          <a:xfrm flipH="1" flipV="1">
            <a:off x="5457290" y="4511328"/>
            <a:ext cx="2728727" cy="19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CD1B1325-B6FB-E610-3BFD-233C38D8762D}"/>
              </a:ext>
            </a:extLst>
          </p:cNvPr>
          <p:cNvSpPr/>
          <p:nvPr/>
        </p:nvSpPr>
        <p:spPr>
          <a:xfrm>
            <a:off x="8940373" y="3915459"/>
            <a:ext cx="163657" cy="4997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A03B61CC-897F-24E0-03AB-635027B8A5C0}"/>
              </a:ext>
            </a:extLst>
          </p:cNvPr>
          <p:cNvSpPr/>
          <p:nvPr/>
        </p:nvSpPr>
        <p:spPr>
          <a:xfrm>
            <a:off x="4915861" y="2151485"/>
            <a:ext cx="378995" cy="1628425"/>
          </a:xfrm>
          <a:prstGeom prst="leftBrace">
            <a:avLst>
              <a:gd name="adj1" fmla="val 41287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5A488BD7-A4D7-1417-84E9-4FD94BFBDD5E}"/>
              </a:ext>
            </a:extLst>
          </p:cNvPr>
          <p:cNvSpPr/>
          <p:nvPr/>
        </p:nvSpPr>
        <p:spPr>
          <a:xfrm>
            <a:off x="4931460" y="4511328"/>
            <a:ext cx="378995" cy="1940000"/>
          </a:xfrm>
          <a:prstGeom prst="leftBrace">
            <a:avLst>
              <a:gd name="adj1" fmla="val 41287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20873F-A7C0-A337-8C56-12AECBDFE4E0}"/>
                  </a:ext>
                </a:extLst>
              </p:cNvPr>
              <p:cNvSpPr txBox="1"/>
              <p:nvPr/>
            </p:nvSpPr>
            <p:spPr>
              <a:xfrm>
                <a:off x="4535662" y="2801098"/>
                <a:ext cx="233364" cy="329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20873F-A7C0-A337-8C56-12AECBDFE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662" y="2801098"/>
                <a:ext cx="233364" cy="329197"/>
              </a:xfrm>
              <a:prstGeom prst="rect">
                <a:avLst/>
              </a:prstGeom>
              <a:blipFill>
                <a:blip r:embed="rId17"/>
                <a:stretch>
                  <a:fillRect l="-15789" r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7D0F26F-95CA-D971-BD4C-956E56EDE6A8}"/>
                  </a:ext>
                </a:extLst>
              </p:cNvPr>
              <p:cNvSpPr txBox="1"/>
              <p:nvPr/>
            </p:nvSpPr>
            <p:spPr>
              <a:xfrm>
                <a:off x="4551262" y="5307921"/>
                <a:ext cx="237944" cy="329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7D0F26F-95CA-D971-BD4C-956E56EDE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262" y="5307921"/>
                <a:ext cx="237944" cy="329197"/>
              </a:xfrm>
              <a:prstGeom prst="rect">
                <a:avLst/>
              </a:prstGeom>
              <a:blipFill>
                <a:blip r:embed="rId18"/>
                <a:stretch>
                  <a:fillRect l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8B5E6EB-C3CE-1E2D-1812-5FBBD01090E7}"/>
                  </a:ext>
                </a:extLst>
              </p:cNvPr>
              <p:cNvSpPr txBox="1"/>
              <p:nvPr/>
            </p:nvSpPr>
            <p:spPr>
              <a:xfrm>
                <a:off x="9187318" y="3972872"/>
                <a:ext cx="510909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8B5E6EB-C3CE-1E2D-1812-5FBBD0109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318" y="3972872"/>
                <a:ext cx="510909" cy="288477"/>
              </a:xfrm>
              <a:prstGeom prst="rect">
                <a:avLst/>
              </a:prstGeom>
              <a:blipFill>
                <a:blip r:embed="rId19"/>
                <a:stretch>
                  <a:fillRect l="-7317" t="-4167" r="-2439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287976E-D106-2C44-699B-3B4A1617FBC7}"/>
                  </a:ext>
                </a:extLst>
              </p:cNvPr>
              <p:cNvSpPr txBox="1"/>
              <p:nvPr/>
            </p:nvSpPr>
            <p:spPr>
              <a:xfrm>
                <a:off x="8938327" y="2053020"/>
                <a:ext cx="544092" cy="2873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287976E-D106-2C44-699B-3B4A1617F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327" y="2053020"/>
                <a:ext cx="544092" cy="287386"/>
              </a:xfrm>
              <a:prstGeom prst="rect">
                <a:avLst/>
              </a:prstGeom>
              <a:blipFill>
                <a:blip r:embed="rId20"/>
                <a:stretch>
                  <a:fillRect l="-4545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904E19D-D09C-0CE2-E364-A1209BE0F68D}"/>
                  </a:ext>
                </a:extLst>
              </p:cNvPr>
              <p:cNvSpPr txBox="1"/>
              <p:nvPr/>
            </p:nvSpPr>
            <p:spPr>
              <a:xfrm>
                <a:off x="8645838" y="2083546"/>
                <a:ext cx="269434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904E19D-D09C-0CE2-E364-A1209BE0F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8" y="2083546"/>
                <a:ext cx="269434" cy="25604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699340F-80B3-3DCE-A6EC-EC7E6AD3DADD}"/>
                  </a:ext>
                </a:extLst>
              </p:cNvPr>
              <p:cNvSpPr txBox="1"/>
              <p:nvPr/>
            </p:nvSpPr>
            <p:spPr>
              <a:xfrm>
                <a:off x="8663330" y="2397037"/>
                <a:ext cx="269434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699340F-80B3-3DCE-A6EC-EC7E6AD3D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330" y="2397037"/>
                <a:ext cx="269434" cy="25604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AB8BE2-F6E3-1432-2B20-1CE9FB0A6503}"/>
                  </a:ext>
                </a:extLst>
              </p:cNvPr>
              <p:cNvSpPr txBox="1"/>
              <p:nvPr/>
            </p:nvSpPr>
            <p:spPr>
              <a:xfrm>
                <a:off x="8645838" y="3468432"/>
                <a:ext cx="271441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AB8BE2-F6E3-1432-2B20-1CE9FB0A6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8" y="3468432"/>
                <a:ext cx="271441" cy="25604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EDDEB90-4588-DAE3-1E15-FFFC2141FE80}"/>
                  </a:ext>
                </a:extLst>
              </p:cNvPr>
              <p:cNvSpPr txBox="1"/>
              <p:nvPr/>
            </p:nvSpPr>
            <p:spPr>
              <a:xfrm>
                <a:off x="8609949" y="4479964"/>
                <a:ext cx="302530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EDDEB90-4588-DAE3-1E15-FFFC2141F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949" y="4479964"/>
                <a:ext cx="302530" cy="25604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94B4F1E-F01F-E3D0-3FA7-62C318364A54}"/>
                  </a:ext>
                </a:extLst>
              </p:cNvPr>
              <p:cNvSpPr txBox="1"/>
              <p:nvPr/>
            </p:nvSpPr>
            <p:spPr>
              <a:xfrm>
                <a:off x="8608586" y="4778805"/>
                <a:ext cx="302530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94B4F1E-F01F-E3D0-3FA7-62C318364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586" y="4778805"/>
                <a:ext cx="302530" cy="25604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7D47F91-EBCD-8274-F407-7BB493949CA2}"/>
                  </a:ext>
                </a:extLst>
              </p:cNvPr>
              <p:cNvSpPr txBox="1"/>
              <p:nvPr/>
            </p:nvSpPr>
            <p:spPr>
              <a:xfrm>
                <a:off x="8602799" y="6186060"/>
                <a:ext cx="310564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7D47F91-EBCD-8274-F407-7BB493949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799" y="6186060"/>
                <a:ext cx="310564" cy="25604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A7A46B9C-9C93-2371-704F-7E5852EFD23D}"/>
              </a:ext>
            </a:extLst>
          </p:cNvPr>
          <p:cNvSpPr/>
          <p:nvPr/>
        </p:nvSpPr>
        <p:spPr>
          <a:xfrm>
            <a:off x="5439681" y="3517470"/>
            <a:ext cx="2729961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0BABCDD-874F-8DFC-08BD-FDB95B928299}"/>
              </a:ext>
            </a:extLst>
          </p:cNvPr>
          <p:cNvSpPr/>
          <p:nvPr/>
        </p:nvSpPr>
        <p:spPr>
          <a:xfrm>
            <a:off x="5439681" y="2409841"/>
            <a:ext cx="2729961" cy="26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FF6E332-1749-F835-BC55-C602C85D3F59}"/>
              </a:ext>
            </a:extLst>
          </p:cNvPr>
          <p:cNvSpPr/>
          <p:nvPr/>
        </p:nvSpPr>
        <p:spPr>
          <a:xfrm>
            <a:off x="5457019" y="6191603"/>
            <a:ext cx="2725702" cy="261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BB1C6FC-C121-01A4-275A-6E7ADA708FFB}"/>
              </a:ext>
            </a:extLst>
          </p:cNvPr>
          <p:cNvSpPr/>
          <p:nvPr/>
        </p:nvSpPr>
        <p:spPr>
          <a:xfrm>
            <a:off x="5453995" y="4776425"/>
            <a:ext cx="2732529" cy="261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5A5AA802-6AF8-3B29-8CCC-E8879F7386D1}"/>
              </a:ext>
            </a:extLst>
          </p:cNvPr>
          <p:cNvSpPr/>
          <p:nvPr/>
        </p:nvSpPr>
        <p:spPr>
          <a:xfrm rot="5400000">
            <a:off x="6612366" y="549135"/>
            <a:ext cx="359514" cy="2728726"/>
          </a:xfrm>
          <a:prstGeom prst="leftBrace">
            <a:avLst>
              <a:gd name="adj1" fmla="val 41287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7D2C1CE-80A1-B65E-F707-83229788DDBF}"/>
                  </a:ext>
                </a:extLst>
              </p:cNvPr>
              <p:cNvSpPr txBox="1"/>
              <p:nvPr/>
            </p:nvSpPr>
            <p:spPr>
              <a:xfrm>
                <a:off x="6694949" y="1481746"/>
                <a:ext cx="2092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7D2C1CE-80A1-B65E-F707-83229788D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949" y="1481746"/>
                <a:ext cx="209288" cy="276999"/>
              </a:xfrm>
              <a:prstGeom prst="rect">
                <a:avLst/>
              </a:prstGeom>
              <a:blipFill>
                <a:blip r:embed="rId27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BA598FF0-EC51-392F-8CF5-CA4A0044A873}"/>
              </a:ext>
            </a:extLst>
          </p:cNvPr>
          <p:cNvSpPr/>
          <p:nvPr/>
        </p:nvSpPr>
        <p:spPr>
          <a:xfrm flipH="1" flipV="1">
            <a:off x="6658895" y="2148125"/>
            <a:ext cx="367855" cy="1628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BE9688B-530D-C815-C8A6-8C44F4BC57A7}"/>
              </a:ext>
            </a:extLst>
          </p:cNvPr>
          <p:cNvSpPr/>
          <p:nvPr/>
        </p:nvSpPr>
        <p:spPr>
          <a:xfrm flipH="1" flipV="1">
            <a:off x="6680879" y="4514359"/>
            <a:ext cx="361472" cy="19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42B9522-4A03-9827-3AFB-787D889A3C36}"/>
                  </a:ext>
                </a:extLst>
              </p:cNvPr>
              <p:cNvSpPr txBox="1"/>
              <p:nvPr/>
            </p:nvSpPr>
            <p:spPr>
              <a:xfrm>
                <a:off x="8938327" y="2372937"/>
                <a:ext cx="544092" cy="2873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42B9522-4A03-9827-3AFB-787D889A3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327" y="2372937"/>
                <a:ext cx="544092" cy="287386"/>
              </a:xfrm>
              <a:prstGeom prst="rect">
                <a:avLst/>
              </a:prstGeom>
              <a:blipFill>
                <a:blip r:embed="rId28"/>
                <a:stretch>
                  <a:fillRect l="-4545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BB22E39-C8F1-6664-68E1-042D3CF509C5}"/>
                  </a:ext>
                </a:extLst>
              </p:cNvPr>
              <p:cNvSpPr txBox="1"/>
              <p:nvPr/>
            </p:nvSpPr>
            <p:spPr>
              <a:xfrm>
                <a:off x="8938327" y="3422864"/>
                <a:ext cx="544092" cy="2873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BB22E39-C8F1-6664-68E1-042D3CF50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327" y="3422864"/>
                <a:ext cx="544092" cy="287386"/>
              </a:xfrm>
              <a:prstGeom prst="rect">
                <a:avLst/>
              </a:prstGeom>
              <a:blipFill>
                <a:blip r:embed="rId29"/>
                <a:stretch>
                  <a:fillRect l="-4545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C48C061-53A1-23A9-0816-7E1F0469AA13}"/>
                  </a:ext>
                </a:extLst>
              </p:cNvPr>
              <p:cNvSpPr txBox="1"/>
              <p:nvPr/>
            </p:nvSpPr>
            <p:spPr>
              <a:xfrm>
                <a:off x="8925166" y="4434394"/>
                <a:ext cx="544092" cy="2879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C48C061-53A1-23A9-0816-7E1F0469A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5166" y="4434394"/>
                <a:ext cx="544092" cy="287964"/>
              </a:xfrm>
              <a:prstGeom prst="rect">
                <a:avLst/>
              </a:prstGeom>
              <a:blipFill>
                <a:blip r:embed="rId30"/>
                <a:stretch>
                  <a:fillRect l="-4545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8349359-0DE4-9EDA-1828-ABF5CA7C2F18}"/>
                  </a:ext>
                </a:extLst>
              </p:cNvPr>
              <p:cNvSpPr txBox="1"/>
              <p:nvPr/>
            </p:nvSpPr>
            <p:spPr>
              <a:xfrm>
                <a:off x="8926912" y="4754158"/>
                <a:ext cx="544092" cy="2879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8349359-0DE4-9EDA-1828-ABF5CA7C2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912" y="4754158"/>
                <a:ext cx="544092" cy="287964"/>
              </a:xfrm>
              <a:prstGeom prst="rect">
                <a:avLst/>
              </a:prstGeom>
              <a:blipFill>
                <a:blip r:embed="rId31"/>
                <a:stretch>
                  <a:fillRect l="-4545" t="-4348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DD799FE-C3E3-D5F5-E807-2C80B163F2AF}"/>
                  </a:ext>
                </a:extLst>
              </p:cNvPr>
              <p:cNvSpPr txBox="1"/>
              <p:nvPr/>
            </p:nvSpPr>
            <p:spPr>
              <a:xfrm>
                <a:off x="8915272" y="6112620"/>
                <a:ext cx="544092" cy="2879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DD799FE-C3E3-D5F5-E807-2C80B163F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272" y="6112620"/>
                <a:ext cx="544092" cy="287964"/>
              </a:xfrm>
              <a:prstGeom prst="rect">
                <a:avLst/>
              </a:prstGeom>
              <a:blipFill>
                <a:blip r:embed="rId32"/>
                <a:stretch>
                  <a:fillRect l="-4545" t="-4167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E61124A-D90B-9C74-932B-233B4F30F0DF}"/>
              </a:ext>
            </a:extLst>
          </p:cNvPr>
          <p:cNvSpPr/>
          <p:nvPr/>
        </p:nvSpPr>
        <p:spPr>
          <a:xfrm>
            <a:off x="6620667" y="2112260"/>
            <a:ext cx="437070" cy="174117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81DF0BB4-0956-46E1-49EC-FF7C2EF71923}"/>
              </a:ext>
            </a:extLst>
          </p:cNvPr>
          <p:cNvSpPr/>
          <p:nvPr/>
        </p:nvSpPr>
        <p:spPr>
          <a:xfrm>
            <a:off x="6774907" y="3911649"/>
            <a:ext cx="163657" cy="507357"/>
          </a:xfrm>
          <a:prstGeom prst="downArrow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6470148-5283-BFD4-5444-66DA63FB9402}"/>
                  </a:ext>
                </a:extLst>
              </p:cNvPr>
              <p:cNvSpPr txBox="1"/>
              <p:nvPr/>
            </p:nvSpPr>
            <p:spPr>
              <a:xfrm>
                <a:off x="6523226" y="4010727"/>
                <a:ext cx="251681" cy="329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6470148-5283-BFD4-5444-66DA63FB9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226" y="4010727"/>
                <a:ext cx="251681" cy="329197"/>
              </a:xfrm>
              <a:prstGeom prst="rect">
                <a:avLst/>
              </a:prstGeom>
              <a:blipFill>
                <a:blip r:embed="rId33"/>
                <a:stretch>
                  <a:fillRect l="-9524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8B1DEDB-20D7-953D-D000-BF38B11060F9}"/>
                  </a:ext>
                </a:extLst>
              </p:cNvPr>
              <p:cNvSpPr txBox="1"/>
              <p:nvPr/>
            </p:nvSpPr>
            <p:spPr>
              <a:xfrm>
                <a:off x="6656500" y="2169504"/>
                <a:ext cx="370252" cy="192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8B1DEDB-20D7-953D-D000-BF38B1106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500" y="2169504"/>
                <a:ext cx="370252" cy="192032"/>
              </a:xfrm>
              <a:prstGeom prst="rect">
                <a:avLst/>
              </a:prstGeom>
              <a:blipFill>
                <a:blip r:embed="rId3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9C33965-0731-DA9A-8774-5E2DE394FA80}"/>
                  </a:ext>
                </a:extLst>
              </p:cNvPr>
              <p:cNvSpPr txBox="1"/>
              <p:nvPr/>
            </p:nvSpPr>
            <p:spPr>
              <a:xfrm>
                <a:off x="6656500" y="2432913"/>
                <a:ext cx="370252" cy="192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9C33965-0731-DA9A-8774-5E2DE394F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500" y="2432913"/>
                <a:ext cx="370252" cy="192032"/>
              </a:xfrm>
              <a:prstGeom prst="rect">
                <a:avLst/>
              </a:prstGeom>
              <a:blipFill>
                <a:blip r:embed="rId3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B52F83C-97FD-E789-25BD-BFD46A170148}"/>
                  </a:ext>
                </a:extLst>
              </p:cNvPr>
              <p:cNvSpPr txBox="1"/>
              <p:nvPr/>
            </p:nvSpPr>
            <p:spPr>
              <a:xfrm>
                <a:off x="6671697" y="3528939"/>
                <a:ext cx="370252" cy="192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B52F83C-97FD-E789-25BD-BFD46A170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697" y="3528939"/>
                <a:ext cx="370252" cy="192032"/>
              </a:xfrm>
              <a:prstGeom prst="rect">
                <a:avLst/>
              </a:prstGeom>
              <a:blipFill>
                <a:blip r:embed="rId3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55A7F2C-05C7-F8C8-6972-1DABBDB53DD2}"/>
                  </a:ext>
                </a:extLst>
              </p:cNvPr>
              <p:cNvSpPr txBox="1"/>
              <p:nvPr/>
            </p:nvSpPr>
            <p:spPr>
              <a:xfrm>
                <a:off x="6674488" y="4533364"/>
                <a:ext cx="390575" cy="192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55A7F2C-05C7-F8C8-6972-1DABBDB53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488" y="4533364"/>
                <a:ext cx="390575" cy="192032"/>
              </a:xfrm>
              <a:prstGeom prst="rect">
                <a:avLst/>
              </a:prstGeom>
              <a:blipFill>
                <a:blip r:embed="rId3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16F7292-B62F-F0A9-684A-CABAF77BDF30}"/>
                  </a:ext>
                </a:extLst>
              </p:cNvPr>
              <p:cNvSpPr txBox="1"/>
              <p:nvPr/>
            </p:nvSpPr>
            <p:spPr>
              <a:xfrm>
                <a:off x="6672100" y="4804450"/>
                <a:ext cx="390575" cy="192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16F7292-B62F-F0A9-684A-CABAF77BD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00" y="4804450"/>
                <a:ext cx="390575" cy="192032"/>
              </a:xfrm>
              <a:prstGeom prst="rect">
                <a:avLst/>
              </a:prstGeom>
              <a:blipFill>
                <a:blip r:embed="rId3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2A3114-035A-031D-483F-798D35D78116}"/>
                  </a:ext>
                </a:extLst>
              </p:cNvPr>
              <p:cNvSpPr txBox="1"/>
              <p:nvPr/>
            </p:nvSpPr>
            <p:spPr>
              <a:xfrm>
                <a:off x="6669153" y="6213321"/>
                <a:ext cx="392586" cy="192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2A3114-035A-031D-483F-798D35D78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153" y="6213321"/>
                <a:ext cx="392586" cy="192032"/>
              </a:xfrm>
              <a:prstGeom prst="rect">
                <a:avLst/>
              </a:prstGeom>
              <a:blipFill>
                <a:blip r:embed="rId39"/>
                <a:stretch>
                  <a:fillRect r="-3226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3C36F0AC-DEBB-8076-FE12-53B69FCB1CB0}"/>
              </a:ext>
            </a:extLst>
          </p:cNvPr>
          <p:cNvSpPr txBox="1"/>
          <p:nvPr/>
        </p:nvSpPr>
        <p:spPr>
          <a:xfrm>
            <a:off x="2712238" y="2961104"/>
            <a:ext cx="578392" cy="298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12141EB-D9D6-9DF9-0211-C874D52D6A15}"/>
              </a:ext>
            </a:extLst>
          </p:cNvPr>
          <p:cNvSpPr txBox="1"/>
          <p:nvPr/>
        </p:nvSpPr>
        <p:spPr>
          <a:xfrm>
            <a:off x="2710615" y="5427950"/>
            <a:ext cx="578392" cy="298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291EED9-BBBB-C4E6-F2FD-63AACD46E028}"/>
              </a:ext>
            </a:extLst>
          </p:cNvPr>
          <p:cNvSpPr txBox="1"/>
          <p:nvPr/>
        </p:nvSpPr>
        <p:spPr>
          <a:xfrm>
            <a:off x="6648748" y="5412485"/>
            <a:ext cx="578392" cy="298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6838B95-9EC1-A754-4C72-6082F9F71DB6}"/>
              </a:ext>
            </a:extLst>
          </p:cNvPr>
          <p:cNvSpPr txBox="1"/>
          <p:nvPr/>
        </p:nvSpPr>
        <p:spPr>
          <a:xfrm>
            <a:off x="6641699" y="2956558"/>
            <a:ext cx="578392" cy="298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94DB019-4848-B932-C5BD-089C99DF9552}"/>
                  </a:ext>
                </a:extLst>
              </p:cNvPr>
              <p:cNvSpPr txBox="1"/>
              <p:nvPr/>
            </p:nvSpPr>
            <p:spPr>
              <a:xfrm>
                <a:off x="5427760" y="2178511"/>
                <a:ext cx="414435" cy="192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94DB019-4848-B932-C5BD-089C99DF9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760" y="2178511"/>
                <a:ext cx="414435" cy="192032"/>
              </a:xfrm>
              <a:prstGeom prst="rect">
                <a:avLst/>
              </a:prstGeom>
              <a:blipFill>
                <a:blip r:embed="rId40"/>
                <a:stretch>
                  <a:fillRect r="-3030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37D7652F-2D96-B491-487E-5ED7425C121B}"/>
              </a:ext>
            </a:extLst>
          </p:cNvPr>
          <p:cNvSpPr/>
          <p:nvPr/>
        </p:nvSpPr>
        <p:spPr>
          <a:xfrm flipH="1" flipV="1">
            <a:off x="5441368" y="2148123"/>
            <a:ext cx="391143" cy="1628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B866700-B05B-0C48-0EF9-87CBFA6D57CD}"/>
                  </a:ext>
                </a:extLst>
              </p:cNvPr>
              <p:cNvSpPr txBox="1"/>
              <p:nvPr/>
            </p:nvSpPr>
            <p:spPr>
              <a:xfrm>
                <a:off x="5427760" y="2427379"/>
                <a:ext cx="414435" cy="192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B866700-B05B-0C48-0EF9-87CBFA6D5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760" y="2427379"/>
                <a:ext cx="414435" cy="192032"/>
              </a:xfrm>
              <a:prstGeom prst="rect">
                <a:avLst/>
              </a:prstGeom>
              <a:blipFill>
                <a:blip r:embed="rId41"/>
                <a:stretch>
                  <a:fillRect r="-3030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8BC3E5C-6F15-EC35-5495-EF84710D4B27}"/>
                  </a:ext>
                </a:extLst>
              </p:cNvPr>
              <p:cNvSpPr txBox="1"/>
              <p:nvPr/>
            </p:nvSpPr>
            <p:spPr>
              <a:xfrm>
                <a:off x="5418077" y="3539650"/>
                <a:ext cx="414435" cy="192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8BC3E5C-6F15-EC35-5495-EF84710D4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077" y="3539650"/>
                <a:ext cx="414435" cy="192032"/>
              </a:xfrm>
              <a:prstGeom prst="rect">
                <a:avLst/>
              </a:prstGeom>
              <a:blipFill>
                <a:blip r:embed="rId4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C2101684-3052-EA1C-E107-E1465E92DEBF}"/>
              </a:ext>
            </a:extLst>
          </p:cNvPr>
          <p:cNvSpPr/>
          <p:nvPr/>
        </p:nvSpPr>
        <p:spPr>
          <a:xfrm flipH="1" flipV="1">
            <a:off x="5455062" y="4511328"/>
            <a:ext cx="393049" cy="19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D071E94-FCC6-1434-299E-5436BF6FA6C4}"/>
                  </a:ext>
                </a:extLst>
              </p:cNvPr>
              <p:cNvSpPr txBox="1"/>
              <p:nvPr/>
            </p:nvSpPr>
            <p:spPr>
              <a:xfrm>
                <a:off x="5444051" y="4550935"/>
                <a:ext cx="422387" cy="182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10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D071E94-FCC6-1434-299E-5436BF6FA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051" y="4550935"/>
                <a:ext cx="422387" cy="182887"/>
              </a:xfrm>
              <a:prstGeom prst="rect">
                <a:avLst/>
              </a:prstGeom>
              <a:blipFill>
                <a:blip r:embed="rId4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374D6FE-DAB5-6B06-3E7B-7707C2F40FBA}"/>
                  </a:ext>
                </a:extLst>
              </p:cNvPr>
              <p:cNvSpPr txBox="1"/>
              <p:nvPr/>
            </p:nvSpPr>
            <p:spPr>
              <a:xfrm>
                <a:off x="5450076" y="4809022"/>
                <a:ext cx="416362" cy="182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1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374D6FE-DAB5-6B06-3E7B-7707C2F40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076" y="4809022"/>
                <a:ext cx="416362" cy="182887"/>
              </a:xfrm>
              <a:prstGeom prst="rect">
                <a:avLst/>
              </a:prstGeom>
              <a:blipFill>
                <a:blip r:embed="rId44"/>
                <a:stretch>
                  <a:fillRect r="-3030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0C61340-846D-4623-4BA0-72E5A5B93BAC}"/>
                  </a:ext>
                </a:extLst>
              </p:cNvPr>
              <p:cNvSpPr txBox="1"/>
              <p:nvPr/>
            </p:nvSpPr>
            <p:spPr>
              <a:xfrm>
                <a:off x="5443360" y="6214853"/>
                <a:ext cx="418371" cy="182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10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0C61340-846D-4623-4BA0-72E5A5B93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360" y="6214853"/>
                <a:ext cx="418371" cy="182887"/>
              </a:xfrm>
              <a:prstGeom prst="rect">
                <a:avLst/>
              </a:prstGeom>
              <a:blipFill>
                <a:blip r:embed="rId4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2A5FEB97-AC45-C6AB-3294-A76C3CFB2910}"/>
              </a:ext>
            </a:extLst>
          </p:cNvPr>
          <p:cNvSpPr txBox="1"/>
          <p:nvPr/>
        </p:nvSpPr>
        <p:spPr>
          <a:xfrm>
            <a:off x="5406777" y="2970782"/>
            <a:ext cx="578392" cy="298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3B7C215-FA88-9B7C-0E0F-2733656288DC}"/>
              </a:ext>
            </a:extLst>
          </p:cNvPr>
          <p:cNvSpPr txBox="1"/>
          <p:nvPr/>
        </p:nvSpPr>
        <p:spPr>
          <a:xfrm>
            <a:off x="5432381" y="5414129"/>
            <a:ext cx="578392" cy="298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B4A9BEC-9929-110F-D7A6-CFA77220FD9A}"/>
              </a:ext>
            </a:extLst>
          </p:cNvPr>
          <p:cNvSpPr/>
          <p:nvPr/>
        </p:nvSpPr>
        <p:spPr>
          <a:xfrm flipH="1" flipV="1">
            <a:off x="7808451" y="4511328"/>
            <a:ext cx="378535" cy="19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BFD9CA3-3B81-2F3F-4EC3-385B009B7A91}"/>
              </a:ext>
            </a:extLst>
          </p:cNvPr>
          <p:cNvSpPr/>
          <p:nvPr/>
        </p:nvSpPr>
        <p:spPr>
          <a:xfrm flipH="1" flipV="1">
            <a:off x="7802241" y="2148123"/>
            <a:ext cx="367855" cy="1628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489160A-0E69-770A-0AF1-BA45361A4F97}"/>
                  </a:ext>
                </a:extLst>
              </p:cNvPr>
              <p:cNvSpPr txBox="1"/>
              <p:nvPr/>
            </p:nvSpPr>
            <p:spPr>
              <a:xfrm>
                <a:off x="7799218" y="4545815"/>
                <a:ext cx="3659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10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489160A-0E69-770A-0AF1-BA45361A4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218" y="4545815"/>
                <a:ext cx="365998" cy="153888"/>
              </a:xfrm>
              <a:prstGeom prst="rect">
                <a:avLst/>
              </a:prstGeom>
              <a:blipFill>
                <a:blip r:embed="rId46"/>
                <a:stretch>
                  <a:fillRect l="-10000" t="-7692" r="-13333" b="-3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27FA903-D3BB-74A0-60D7-F5D687FEECD3}"/>
                  </a:ext>
                </a:extLst>
              </p:cNvPr>
              <p:cNvSpPr txBox="1"/>
              <p:nvPr/>
            </p:nvSpPr>
            <p:spPr>
              <a:xfrm>
                <a:off x="7800407" y="4804413"/>
                <a:ext cx="36599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1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27FA903-D3BB-74A0-60D7-F5D687FEE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407" y="4804413"/>
                <a:ext cx="365998" cy="153888"/>
              </a:xfrm>
              <a:prstGeom prst="rect">
                <a:avLst/>
              </a:prstGeom>
              <a:blipFill>
                <a:blip r:embed="rId47"/>
                <a:stretch>
                  <a:fillRect l="-13333" t="-7692" r="-10000" b="-3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40DF893-598D-AF09-26C4-FC64B43FB515}"/>
                  </a:ext>
                </a:extLst>
              </p:cNvPr>
              <p:cNvSpPr txBox="1"/>
              <p:nvPr/>
            </p:nvSpPr>
            <p:spPr>
              <a:xfrm>
                <a:off x="7799218" y="6209294"/>
                <a:ext cx="367601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10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40DF893-598D-AF09-26C4-FC64B43FB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218" y="6209294"/>
                <a:ext cx="367601" cy="153888"/>
              </a:xfrm>
              <a:prstGeom prst="rect">
                <a:avLst/>
              </a:prstGeom>
              <a:blipFill>
                <a:blip r:embed="rId48"/>
                <a:stretch>
                  <a:fillRect l="-9677" t="-7692" r="-9677" b="-3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96CC4E19-4760-49EA-BBA2-ACED3DCB51D4}"/>
              </a:ext>
            </a:extLst>
          </p:cNvPr>
          <p:cNvSpPr txBox="1"/>
          <p:nvPr/>
        </p:nvSpPr>
        <p:spPr>
          <a:xfrm>
            <a:off x="7799218" y="5409520"/>
            <a:ext cx="578392" cy="298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F1E340F-E58F-0A29-D77A-CE8F511165CE}"/>
                  </a:ext>
                </a:extLst>
              </p:cNvPr>
              <p:cNvSpPr txBox="1"/>
              <p:nvPr/>
            </p:nvSpPr>
            <p:spPr>
              <a:xfrm>
                <a:off x="7793299" y="2178818"/>
                <a:ext cx="346313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5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105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050" b="1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05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050" b="1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dirty="0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F1E340F-E58F-0A29-D77A-CE8F51116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299" y="2178818"/>
                <a:ext cx="346313" cy="161583"/>
              </a:xfrm>
              <a:prstGeom prst="rect">
                <a:avLst/>
              </a:prstGeom>
              <a:blipFill>
                <a:blip r:embed="rId49"/>
                <a:stretch>
                  <a:fillRect r="-17857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BA33EDD-32B5-6B9E-74D9-3E13F68058DA}"/>
                  </a:ext>
                </a:extLst>
              </p:cNvPr>
              <p:cNvSpPr txBox="1"/>
              <p:nvPr/>
            </p:nvSpPr>
            <p:spPr>
              <a:xfrm>
                <a:off x="7793299" y="2427685"/>
                <a:ext cx="366062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BA33EDD-32B5-6B9E-74D9-3E13F6805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299" y="2427685"/>
                <a:ext cx="366062" cy="161583"/>
              </a:xfrm>
              <a:prstGeom prst="rect">
                <a:avLst/>
              </a:prstGeom>
              <a:blipFill>
                <a:blip r:embed="rId50"/>
                <a:stretch>
                  <a:fillRect l="-13333" t="-14286" r="-10000" b="-3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C0E0A99-BF7A-FD78-C42D-460A451E3113}"/>
                  </a:ext>
                </a:extLst>
              </p:cNvPr>
              <p:cNvSpPr txBox="1"/>
              <p:nvPr/>
            </p:nvSpPr>
            <p:spPr>
              <a:xfrm>
                <a:off x="7783618" y="3539957"/>
                <a:ext cx="366062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C0E0A99-BF7A-FD78-C42D-460A451E3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618" y="3539957"/>
                <a:ext cx="366062" cy="161583"/>
              </a:xfrm>
              <a:prstGeom prst="rect">
                <a:avLst/>
              </a:prstGeom>
              <a:blipFill>
                <a:blip r:embed="rId51"/>
                <a:stretch>
                  <a:fillRect l="-13333" t="-14286" r="-13333" b="-4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BEBE9D18-1627-2349-013A-2B25DC330D91}"/>
              </a:ext>
            </a:extLst>
          </p:cNvPr>
          <p:cNvSpPr txBox="1"/>
          <p:nvPr/>
        </p:nvSpPr>
        <p:spPr>
          <a:xfrm>
            <a:off x="7772316" y="2971088"/>
            <a:ext cx="578392" cy="298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CCC50A8-B582-90CA-021F-45430A22B0E8}"/>
              </a:ext>
            </a:extLst>
          </p:cNvPr>
          <p:cNvSpPr txBox="1"/>
          <p:nvPr/>
        </p:nvSpPr>
        <p:spPr>
          <a:xfrm>
            <a:off x="8821518" y="2947509"/>
            <a:ext cx="578392" cy="298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F366C91-EB5B-4114-912A-B22320303779}"/>
              </a:ext>
            </a:extLst>
          </p:cNvPr>
          <p:cNvSpPr txBox="1"/>
          <p:nvPr/>
        </p:nvSpPr>
        <p:spPr>
          <a:xfrm>
            <a:off x="8824116" y="5409093"/>
            <a:ext cx="578392" cy="298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A0604C7-478C-EBB4-B57C-11821BEECB6B}"/>
              </a:ext>
            </a:extLst>
          </p:cNvPr>
          <p:cNvSpPr txBox="1"/>
          <p:nvPr/>
        </p:nvSpPr>
        <p:spPr>
          <a:xfrm>
            <a:off x="9601131" y="1867120"/>
            <a:ext cx="251754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Palatino" pitchFamily="2" charset="0"/>
                <a:ea typeface="Palatino" pitchFamily="2" charset="0"/>
              </a:rPr>
              <a:t>Parallel</a:t>
            </a:r>
            <a:r>
              <a:rPr lang="en-US" sz="1600" dirty="0">
                <a:latin typeface="Palatino" pitchFamily="2" charset="0"/>
                <a:ea typeface="Palatino" pitchFamily="2" charset="0"/>
              </a:rPr>
              <a:t> Locally Testable and Decodable Code</a:t>
            </a:r>
          </a:p>
          <a:p>
            <a:r>
              <a:rPr lang="en-US" sz="1600" dirty="0">
                <a:latin typeface="Palatino" pitchFamily="2" charset="0"/>
                <a:ea typeface="Palatino" pitchFamily="2" charset="0"/>
              </a:rPr>
              <a:t>(</a:t>
            </a:r>
            <a:r>
              <a:rPr lang="en-US" sz="1600" b="1" dirty="0">
                <a:latin typeface="Palatino" pitchFamily="2" charset="0"/>
                <a:ea typeface="Palatino" pitchFamily="2" charset="0"/>
              </a:rPr>
              <a:t>PLTDC</a:t>
            </a:r>
            <a:r>
              <a:rPr lang="en-US" sz="1600" dirty="0">
                <a:latin typeface="Palatino" pitchFamily="2" charset="0"/>
                <a:ea typeface="Palatino" pitchFamily="2" charset="0"/>
              </a:rPr>
              <a:t>)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AB4436A-FA45-DFAF-0046-1FF1DE19A9AE}"/>
              </a:ext>
            </a:extLst>
          </p:cNvPr>
          <p:cNvCxnSpPr>
            <a:cxnSpLocks/>
            <a:stCxn id="96" idx="2"/>
            <a:endCxn id="36" idx="0"/>
          </p:cNvCxnSpPr>
          <p:nvPr/>
        </p:nvCxnSpPr>
        <p:spPr>
          <a:xfrm flipH="1">
            <a:off x="9442773" y="2698117"/>
            <a:ext cx="1417132" cy="1274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4D252AE-759D-09D5-EFDE-9AF78A214BBF}"/>
              </a:ext>
            </a:extLst>
          </p:cNvPr>
          <p:cNvCxnSpPr>
            <a:cxnSpLocks/>
            <a:endCxn id="82" idx="3"/>
          </p:cNvCxnSpPr>
          <p:nvPr/>
        </p:nvCxnSpPr>
        <p:spPr>
          <a:xfrm flipH="1" flipV="1">
            <a:off x="8165216" y="4622759"/>
            <a:ext cx="1709214" cy="581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DE21E7A-44F0-A175-2D84-4D38E6706235}"/>
              </a:ext>
            </a:extLst>
          </p:cNvPr>
          <p:cNvCxnSpPr>
            <a:cxnSpLocks/>
            <a:endCxn id="83" idx="3"/>
          </p:cNvCxnSpPr>
          <p:nvPr/>
        </p:nvCxnSpPr>
        <p:spPr>
          <a:xfrm flipH="1" flipV="1">
            <a:off x="8166405" y="4881357"/>
            <a:ext cx="1708025" cy="323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D60A62D-7591-FEFE-3B52-BCF981C116F2}"/>
              </a:ext>
            </a:extLst>
          </p:cNvPr>
          <p:cNvCxnSpPr>
            <a:cxnSpLocks/>
          </p:cNvCxnSpPr>
          <p:nvPr/>
        </p:nvCxnSpPr>
        <p:spPr>
          <a:xfrm flipH="1">
            <a:off x="8138540" y="5176702"/>
            <a:ext cx="1746162" cy="1081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标题 1">
            <a:extLst>
              <a:ext uri="{FF2B5EF4-FFF2-40B4-BE49-F238E27FC236}">
                <a16:creationId xmlns:a16="http://schemas.microsoft.com/office/drawing/2014/main" id="{009E9657-0A76-7CBE-C470-A4D8C930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kumimoji="1" lang="zh-CN" altLang="en-US" sz="3600">
                <a:latin typeface="Rockwell"/>
              </a:rPr>
              <a:t>     </a:t>
            </a:r>
            <a:r>
              <a:rPr kumimoji="1" lang="en-US" altLang="zh-CN" sz="3600">
                <a:latin typeface="Rockwell"/>
              </a:rPr>
              <a:t>Parallel Locally Testable and Decodable Code</a:t>
            </a:r>
            <a:endParaRPr kumimoji="1" lang="zh-CN" altLang="en-US" sz="3600">
              <a:latin typeface="Rockwell"/>
            </a:endParaRPr>
          </a:p>
        </p:txBody>
      </p:sp>
      <p:sp>
        <p:nvSpPr>
          <p:cNvPr id="2" name="TextBox 92">
            <a:extLst>
              <a:ext uri="{FF2B5EF4-FFF2-40B4-BE49-F238E27FC236}">
                <a16:creationId xmlns:a16="http://schemas.microsoft.com/office/drawing/2014/main" id="{97BADE77-C17A-1307-AAC5-3EDABA70D77F}"/>
              </a:ext>
            </a:extLst>
          </p:cNvPr>
          <p:cNvSpPr txBox="1"/>
          <p:nvPr/>
        </p:nvSpPr>
        <p:spPr>
          <a:xfrm>
            <a:off x="97059" y="3882937"/>
            <a:ext cx="2061740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alatino" pitchFamily="2" charset="0"/>
                <a:ea typeface="Palatino" pitchFamily="2" charset="0"/>
              </a:rPr>
              <a:t>Locally Testable and Decodable Code</a:t>
            </a:r>
          </a:p>
        </p:txBody>
      </p:sp>
      <p:cxnSp>
        <p:nvCxnSpPr>
          <p:cNvPr id="94" name="Straight Arrow Connector 94">
            <a:extLst>
              <a:ext uri="{FF2B5EF4-FFF2-40B4-BE49-F238E27FC236}">
                <a16:creationId xmlns:a16="http://schemas.microsoft.com/office/drawing/2014/main" id="{A593958A-DF14-4C36-C71C-72EE89C4D659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158799" y="4175325"/>
            <a:ext cx="226723" cy="3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6341914-68A1-7F47-ED0D-41822A911F2F}"/>
                  </a:ext>
                </a:extLst>
              </p:cNvPr>
              <p:cNvSpPr txBox="1"/>
              <p:nvPr/>
            </p:nvSpPr>
            <p:spPr>
              <a:xfrm>
                <a:off x="9599491" y="4590540"/>
                <a:ext cx="2512384" cy="189474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Palatino" pitchFamily="2" charset="0"/>
                    <a:ea typeface="Palatino" pitchFamily="2" charset="0"/>
                  </a:rPr>
                  <a:t>Key Features</a:t>
                </a:r>
                <a:r>
                  <a:rPr lang="en-US" sz="1600" dirty="0">
                    <a:latin typeface="Palatino" pitchFamily="2" charset="0"/>
                    <a:ea typeface="Palatino" pitchFamily="2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Parallel local testability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2-Query p</a:t>
                </a:r>
                <a:r>
                  <a:rPr lang="en-US" sz="1400" dirty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arallel local </a:t>
                </a:r>
                <a:r>
                  <a:rPr lang="en-US" sz="1400" dirty="0" err="1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decodability</a:t>
                </a:r>
                <a:r>
                  <a:rPr lang="en-US" sz="1400" dirty="0">
                    <a:latin typeface="Palatino" pitchFamily="2" charset="0"/>
                    <a:ea typeface="Palatino" pitchFamily="2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>
                    <a:latin typeface="Palatino" pitchFamily="2" charset="0"/>
                    <a:ea typeface="Palatino" pitchFamily="2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dirty="0">
                    <a:latin typeface="Palatino" pitchFamily="2" charset="0"/>
                    <a:ea typeface="Palatino" pitchFamily="2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Smoothness</a:t>
                </a:r>
              </a:p>
              <a:p>
                <a:r>
                  <a:rPr lang="en-US" sz="1600" b="1" dirty="0">
                    <a:latin typeface="Palatino" pitchFamily="2" charset="0"/>
                    <a:ea typeface="Palatino" pitchFamily="2" charset="0"/>
                  </a:rPr>
                  <a:t>Example: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Palatino" pitchFamily="2" charset="0"/>
                    <a:ea typeface="Palatino" pitchFamily="2" charset="0"/>
                  </a:rPr>
                  <a:t>Hadamard Code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6341914-68A1-7F47-ED0D-41822A911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491" y="4590540"/>
                <a:ext cx="2512384" cy="1894749"/>
              </a:xfrm>
              <a:prstGeom prst="rect">
                <a:avLst/>
              </a:prstGeom>
              <a:blipFill>
                <a:blip r:embed="rId52"/>
                <a:stretch>
                  <a:fillRect l="-1515" t="-667" b="-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763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3CAA4E2-CB39-48D7-2E35-E68019C5F754}"/>
              </a:ext>
            </a:extLst>
          </p:cNvPr>
          <p:cNvSpPr/>
          <p:nvPr/>
        </p:nvSpPr>
        <p:spPr>
          <a:xfrm>
            <a:off x="4692220" y="1562859"/>
            <a:ext cx="2032809" cy="48561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F579096F-AF31-4C01-9EBA-ED393F0BDCC7}"/>
              </a:ext>
            </a:extLst>
          </p:cNvPr>
          <p:cNvSpPr/>
          <p:nvPr/>
        </p:nvSpPr>
        <p:spPr>
          <a:xfrm>
            <a:off x="7374432" y="1574417"/>
            <a:ext cx="4665564" cy="48793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kumimoji="1" lang="zh-CN" altLang="en-US" sz="4000" dirty="0">
                <a:latin typeface="Rockwell"/>
              </a:rPr>
              <a:t>    </a:t>
            </a:r>
            <a:r>
              <a:rPr kumimoji="1" lang="en-US" altLang="zh-CN" sz="4000" dirty="0">
                <a:latin typeface="Rockwell"/>
              </a:rPr>
              <a:t>From </a:t>
            </a:r>
            <a:r>
              <a:rPr kumimoji="1" lang="en-US" altLang="zh-CN" sz="4000" dirty="0" err="1">
                <a:latin typeface="Rockwell"/>
              </a:rPr>
              <a:t>Vec</a:t>
            </a:r>
            <a:r>
              <a:rPr kumimoji="1" lang="en-US" altLang="zh-CN" sz="4000" dirty="0">
                <a:latin typeface="Rockwell"/>
              </a:rPr>
              <a:t>-CSP to Gap-Clique using PLTDC</a:t>
            </a:r>
            <a:endParaRPr kumimoji="1" lang="zh-CN" altLang="en-US" sz="4000" dirty="0">
              <a:latin typeface="Rockwel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017342-3CC4-5622-821D-DACD581FB502}"/>
              </a:ext>
            </a:extLst>
          </p:cNvPr>
          <p:cNvGrpSpPr/>
          <p:nvPr/>
        </p:nvGrpSpPr>
        <p:grpSpPr>
          <a:xfrm>
            <a:off x="110642" y="2862196"/>
            <a:ext cx="3923823" cy="2126741"/>
            <a:chOff x="549815" y="2820489"/>
            <a:chExt cx="3923823" cy="2126741"/>
          </a:xfrm>
        </p:grpSpPr>
        <p:sp>
          <p:nvSpPr>
            <p:cNvPr id="4" name="Rectangle 14">
              <a:extLst>
                <a:ext uri="{FF2B5EF4-FFF2-40B4-BE49-F238E27FC236}">
                  <a16:creationId xmlns:a16="http://schemas.microsoft.com/office/drawing/2014/main" id="{8069CBD0-FB6B-75F3-0F93-594239A25807}"/>
                </a:ext>
              </a:extLst>
            </p:cNvPr>
            <p:cNvSpPr/>
            <p:nvPr/>
          </p:nvSpPr>
          <p:spPr>
            <a:xfrm>
              <a:off x="549815" y="2820489"/>
              <a:ext cx="3923823" cy="21267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17">
                  <a:extLst>
                    <a:ext uri="{FF2B5EF4-FFF2-40B4-BE49-F238E27FC236}">
                      <a16:creationId xmlns:a16="http://schemas.microsoft.com/office/drawing/2014/main" id="{53275677-F732-C674-ACA4-5BFA18B911DA}"/>
                    </a:ext>
                  </a:extLst>
                </p:cNvPr>
                <p:cNvSpPr txBox="1"/>
                <p:nvPr/>
              </p:nvSpPr>
              <p:spPr>
                <a:xfrm>
                  <a:off x="591177" y="2845884"/>
                  <a:ext cx="3642915" cy="20996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Palatino" pitchFamily="2" charset="0"/>
                      <a:ea typeface="Palatino" pitchFamily="2" charset="0"/>
                    </a:rPr>
                    <a:t>Vector CSP</a:t>
                  </a:r>
                  <a:endParaRPr lang="en-US" altLang="zh-CN" b="1" dirty="0">
                    <a:latin typeface="Palatino" pitchFamily="2" charset="0"/>
                    <a:ea typeface="Palatino" pitchFamily="2" charset="0"/>
                  </a:endParaRPr>
                </a:p>
                <a:p>
                  <a:r>
                    <a:rPr lang="en-US" altLang="zh-CN" b="1" dirty="0">
                      <a:latin typeface="Palatino" pitchFamily="2" charset="0"/>
                      <a:ea typeface="Palatino" pitchFamily="2" charset="0"/>
                    </a:rPr>
                    <a:t>Input:</a:t>
                  </a:r>
                  <a:r>
                    <a:rPr lang="en-US" altLang="zh-CN" b="0" i="1" dirty="0">
                      <a:solidFill>
                        <a:schemeClr val="tx1"/>
                      </a:solidFill>
                      <a:latin typeface="Palatino" pitchFamily="2" charset="0"/>
                      <a:ea typeface="Palatino" pitchFamily="2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Palatino" pitchFamily="2" charset="0"/>
                      <a:ea typeface="Palatino" pitchFamily="2" charset="0"/>
                    </a:rPr>
                    <a:t>,…,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a14:m>
                  <a:r>
                    <a:rPr lang="en-US" altLang="zh-CN" b="0" dirty="0">
                      <a:solidFill>
                        <a:schemeClr val="tx1"/>
                      </a:solidFill>
                      <a:latin typeface="Palatino" pitchFamily="2" charset="0"/>
                      <a:ea typeface="Palatino" pitchFamily="2" charset="0"/>
                    </a:rPr>
                    <a:t>, distinguish between</a:t>
                  </a:r>
                </a:p>
                <a:p>
                  <a:r>
                    <a:rPr lang="en-US" altLang="zh-CN" b="0" dirty="0">
                      <a:solidFill>
                        <a:schemeClr val="tx1"/>
                      </a:solidFill>
                      <a:latin typeface="Palatino" pitchFamily="2" charset="0"/>
                      <a:ea typeface="Palatino" pitchFamily="2" charset="0"/>
                    </a:rPr>
                    <a:t>(yes)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alatino" pitchFamily="2" charset="0"/>
                      <a:ea typeface="Palatino" pitchFamily="2" charset="0"/>
                    </a:rPr>
                    <a:t>,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lang="en-US" altLang="zh-CN" dirty="0">
                      <a:latin typeface="Palatino" pitchFamily="2" charset="0"/>
                      <a:ea typeface="Palatino" pitchFamily="2" charset="0"/>
                    </a:rPr>
                    <a:t>.</a:t>
                  </a:r>
                </a:p>
                <a:p>
                  <a:r>
                    <a:rPr lang="en-US" altLang="zh-CN" dirty="0">
                      <a:latin typeface="Palatino" pitchFamily="2" charset="0"/>
                      <a:ea typeface="Palatino" pitchFamily="2" charset="0"/>
                    </a:rPr>
                    <a:t>(no)  </a:t>
                  </a:r>
                  <a14:m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Palatino" pitchFamily="2" charset="0"/>
                      <a:ea typeface="Palatino" pitchFamily="2" charset="0"/>
                    </a:rPr>
                    <a:t>,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lang="en-US" altLang="zh-CN" dirty="0">
                      <a:latin typeface="Palatino" pitchFamily="2" charset="0"/>
                      <a:ea typeface="Palatino" pitchFamily="2" charset="0"/>
                    </a:rPr>
                    <a:t>.</a:t>
                  </a:r>
                  <a:endParaRPr lang="zh-CN" altLang="en-US" dirty="0"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17">
                  <a:extLst>
                    <a:ext uri="{FF2B5EF4-FFF2-40B4-BE49-F238E27FC236}">
                      <a16:creationId xmlns:a16="http://schemas.microsoft.com/office/drawing/2014/main" id="{53275677-F732-C674-ACA4-5BFA18B911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177" y="2845884"/>
                  <a:ext cx="3642915" cy="2099614"/>
                </a:xfrm>
                <a:prstGeom prst="rect">
                  <a:avLst/>
                </a:prstGeom>
                <a:blipFill>
                  <a:blip r:embed="rId3"/>
                  <a:stretch>
                    <a:fillRect l="-1389" t="-1205" r="-4167" b="-180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5229265-BF5E-ABD4-EBF2-05DE584C8106}"/>
              </a:ext>
            </a:extLst>
          </p:cNvPr>
          <p:cNvSpPr/>
          <p:nvPr/>
        </p:nvSpPr>
        <p:spPr>
          <a:xfrm>
            <a:off x="5539514" y="3807424"/>
            <a:ext cx="163657" cy="4997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014ABB-0575-E4B8-3DE6-6E20880C8E50}"/>
                  </a:ext>
                </a:extLst>
              </p:cNvPr>
              <p:cNvSpPr txBox="1"/>
              <p:nvPr/>
            </p:nvSpPr>
            <p:spPr>
              <a:xfrm>
                <a:off x="5537468" y="1944985"/>
                <a:ext cx="544092" cy="292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014ABB-0575-E4B8-3DE6-6E20880C8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468" y="1944985"/>
                <a:ext cx="544092" cy="292131"/>
              </a:xfrm>
              <a:prstGeom prst="rect">
                <a:avLst/>
              </a:prstGeom>
              <a:blipFill>
                <a:blip r:embed="rId4"/>
                <a:stretch>
                  <a:fillRect l="-4444" t="-4167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40867D-071E-671D-1C59-BDA514B058FE}"/>
                  </a:ext>
                </a:extLst>
              </p:cNvPr>
              <p:cNvSpPr txBox="1"/>
              <p:nvPr/>
            </p:nvSpPr>
            <p:spPr>
              <a:xfrm>
                <a:off x="5244979" y="1975511"/>
                <a:ext cx="269434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40867D-071E-671D-1C59-BDA514B05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979" y="1975511"/>
                <a:ext cx="269434" cy="2560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5B33CD-35E9-FE7D-C98F-0A324EC7C3C8}"/>
                  </a:ext>
                </a:extLst>
              </p:cNvPr>
              <p:cNvSpPr txBox="1"/>
              <p:nvPr/>
            </p:nvSpPr>
            <p:spPr>
              <a:xfrm>
                <a:off x="5262471" y="2289002"/>
                <a:ext cx="269434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5B33CD-35E9-FE7D-C98F-0A324EC7C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471" y="2289002"/>
                <a:ext cx="269434" cy="2560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3A2989-E291-03D9-06E9-22629E3EB846}"/>
                  </a:ext>
                </a:extLst>
              </p:cNvPr>
              <p:cNvSpPr txBox="1"/>
              <p:nvPr/>
            </p:nvSpPr>
            <p:spPr>
              <a:xfrm>
                <a:off x="5244979" y="3360397"/>
                <a:ext cx="271441" cy="256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3A2989-E291-03D9-06E9-22629E3EB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979" y="3360397"/>
                <a:ext cx="271441" cy="2560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CFD631-4046-0B76-754D-7F3B99716BBC}"/>
                  </a:ext>
                </a:extLst>
              </p:cNvPr>
              <p:cNvSpPr txBox="1"/>
              <p:nvPr/>
            </p:nvSpPr>
            <p:spPr>
              <a:xfrm>
                <a:off x="5537468" y="2264902"/>
                <a:ext cx="544092" cy="292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CFD631-4046-0B76-754D-7F3B99716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468" y="2264902"/>
                <a:ext cx="544092" cy="292131"/>
              </a:xfrm>
              <a:prstGeom prst="rect">
                <a:avLst/>
              </a:prstGeom>
              <a:blipFill>
                <a:blip r:embed="rId8"/>
                <a:stretch>
                  <a:fillRect l="-4444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F7C8A8-AD8F-CE64-C1F1-BF4E7DCC1BB4}"/>
                  </a:ext>
                </a:extLst>
              </p:cNvPr>
              <p:cNvSpPr txBox="1"/>
              <p:nvPr/>
            </p:nvSpPr>
            <p:spPr>
              <a:xfrm>
                <a:off x="5537468" y="3314829"/>
                <a:ext cx="544092" cy="292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F7C8A8-AD8F-CE64-C1F1-BF4E7DCC1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468" y="3314829"/>
                <a:ext cx="544092" cy="292131"/>
              </a:xfrm>
              <a:prstGeom prst="rect">
                <a:avLst/>
              </a:prstGeom>
              <a:blipFill>
                <a:blip r:embed="rId4"/>
                <a:stretch>
                  <a:fillRect l="-4444" t="-4167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C5CC838-ADCA-76F6-9883-3B0B54C845C2}"/>
              </a:ext>
            </a:extLst>
          </p:cNvPr>
          <p:cNvSpPr txBox="1"/>
          <p:nvPr/>
        </p:nvSpPr>
        <p:spPr>
          <a:xfrm>
            <a:off x="5420659" y="2839474"/>
            <a:ext cx="578392" cy="2983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/>
              <a:t>…</a:t>
            </a: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8EE62B46-797B-FC86-246E-94364D659CEC}"/>
              </a:ext>
            </a:extLst>
          </p:cNvPr>
          <p:cNvGrpSpPr/>
          <p:nvPr/>
        </p:nvGrpSpPr>
        <p:grpSpPr>
          <a:xfrm>
            <a:off x="5233238" y="4283929"/>
            <a:ext cx="868205" cy="1970935"/>
            <a:chOff x="5233238" y="4283929"/>
            <a:chExt cx="868205" cy="1970935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A3B1C36-1082-3AEC-16C6-3FF798FD1926}"/>
                </a:ext>
              </a:extLst>
            </p:cNvPr>
            <p:cNvGrpSpPr/>
            <p:nvPr/>
          </p:nvGrpSpPr>
          <p:grpSpPr>
            <a:xfrm>
              <a:off x="5233238" y="4283929"/>
              <a:ext cx="868205" cy="1970935"/>
              <a:chOff x="4742403" y="4343319"/>
              <a:chExt cx="868205" cy="19709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BCF3FCF-2389-7381-74A7-173C44047EAF}"/>
                      </a:ext>
                    </a:extLst>
                  </p:cNvPr>
                  <p:cNvSpPr txBox="1"/>
                  <p:nvPr/>
                </p:nvSpPr>
                <p:spPr>
                  <a:xfrm>
                    <a:off x="4749553" y="4388889"/>
                    <a:ext cx="302530" cy="2560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BCF3FCF-2389-7381-74A7-173C44047E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9553" y="4388889"/>
                    <a:ext cx="302530" cy="25604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7E464A9E-2550-1A0E-1D2A-D837AB785699}"/>
                      </a:ext>
                    </a:extLst>
                  </p:cNvPr>
                  <p:cNvSpPr txBox="1"/>
                  <p:nvPr/>
                </p:nvSpPr>
                <p:spPr>
                  <a:xfrm>
                    <a:off x="4748190" y="4687730"/>
                    <a:ext cx="302530" cy="2560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7E464A9E-2550-1A0E-1D2A-D837AB78569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8190" y="4687730"/>
                    <a:ext cx="302530" cy="25604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72616DE2-2D6A-9022-4B05-DE23274EDADB}"/>
                      </a:ext>
                    </a:extLst>
                  </p:cNvPr>
                  <p:cNvSpPr txBox="1"/>
                  <p:nvPr/>
                </p:nvSpPr>
                <p:spPr>
                  <a:xfrm>
                    <a:off x="4742403" y="6094985"/>
                    <a:ext cx="303032" cy="21788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72616DE2-2D6A-9022-4B05-DE23274EDA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2403" y="6094985"/>
                    <a:ext cx="303032" cy="21788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4000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C4985CC-1A2B-2B41-4070-8D1CE2D9EA39}"/>
                      </a:ext>
                    </a:extLst>
                  </p:cNvPr>
                  <p:cNvSpPr txBox="1"/>
                  <p:nvPr/>
                </p:nvSpPr>
                <p:spPr>
                  <a:xfrm>
                    <a:off x="5064770" y="4343319"/>
                    <a:ext cx="544092" cy="29270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C4985CC-1A2B-2B41-4070-8D1CE2D9EA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64770" y="4343319"/>
                    <a:ext cx="544092" cy="29270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4545" t="-4167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6D92D0F-320C-36C3-C62E-A9D075D58435}"/>
                      </a:ext>
                    </a:extLst>
                  </p:cNvPr>
                  <p:cNvSpPr txBox="1"/>
                  <p:nvPr/>
                </p:nvSpPr>
                <p:spPr>
                  <a:xfrm>
                    <a:off x="5066516" y="4663083"/>
                    <a:ext cx="544092" cy="29270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6D92D0F-320C-36C3-C62E-A9D075D584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66516" y="4663083"/>
                    <a:ext cx="544092" cy="29270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4545" t="-4167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4542F3E-A827-915C-4681-7728422F65BE}"/>
                      </a:ext>
                    </a:extLst>
                  </p:cNvPr>
                  <p:cNvSpPr txBox="1"/>
                  <p:nvPr/>
                </p:nvSpPr>
                <p:spPr>
                  <a:xfrm>
                    <a:off x="5054876" y="6021545"/>
                    <a:ext cx="544092" cy="29270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4542F3E-A827-915C-4681-7728422F65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4876" y="6021545"/>
                    <a:ext cx="544092" cy="29270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4545" t="-4167" r="-2273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7B8C2E-9078-2BAA-2660-AD06716CE081}"/>
                </a:ext>
              </a:extLst>
            </p:cNvPr>
            <p:cNvSpPr txBox="1"/>
            <p:nvPr/>
          </p:nvSpPr>
          <p:spPr>
            <a:xfrm>
              <a:off x="5418914" y="5240242"/>
              <a:ext cx="578392" cy="29833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F22EB4E-EEF9-DAB2-7307-12C37114D448}"/>
              </a:ext>
            </a:extLst>
          </p:cNvPr>
          <p:cNvSpPr txBox="1"/>
          <p:nvPr/>
        </p:nvSpPr>
        <p:spPr>
          <a:xfrm>
            <a:off x="5195346" y="1574417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" pitchFamily="2" charset="0"/>
                <a:ea typeface="Palatino" pitchFamily="2" charset="0"/>
              </a:rPr>
              <a:t>PLTDC</a:t>
            </a:r>
          </a:p>
        </p:txBody>
      </p:sp>
      <p:sp>
        <p:nvSpPr>
          <p:cNvPr id="28" name="Cross 27">
            <a:extLst>
              <a:ext uri="{FF2B5EF4-FFF2-40B4-BE49-F238E27FC236}">
                <a16:creationId xmlns:a16="http://schemas.microsoft.com/office/drawing/2014/main" id="{E556A663-7B01-17A5-54DC-431357E8EA38}"/>
              </a:ext>
            </a:extLst>
          </p:cNvPr>
          <p:cNvSpPr/>
          <p:nvPr/>
        </p:nvSpPr>
        <p:spPr>
          <a:xfrm>
            <a:off x="4160338" y="3850206"/>
            <a:ext cx="391094" cy="382518"/>
          </a:xfrm>
          <a:prstGeom prst="plus">
            <a:avLst>
              <a:gd name="adj" fmla="val 395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5DC0E76-B835-E8DB-7F9B-B6C099E11705}"/>
              </a:ext>
            </a:extLst>
          </p:cNvPr>
          <p:cNvSpPr/>
          <p:nvPr/>
        </p:nvSpPr>
        <p:spPr>
          <a:xfrm>
            <a:off x="6967874" y="3916049"/>
            <a:ext cx="313300" cy="2690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0B3B624-17B6-A908-F1C1-17E1219DD932}"/>
              </a:ext>
            </a:extLst>
          </p:cNvPr>
          <p:cNvSpPr/>
          <p:nvPr/>
        </p:nvSpPr>
        <p:spPr>
          <a:xfrm>
            <a:off x="7700804" y="2914419"/>
            <a:ext cx="1355207" cy="81239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C9AE710-1771-E40D-A061-CC5DF845858E}"/>
              </a:ext>
            </a:extLst>
          </p:cNvPr>
          <p:cNvCxnSpPr>
            <a:cxnSpLocks/>
            <a:stCxn id="36" idx="6"/>
            <a:endCxn id="17" idx="1"/>
          </p:cNvCxnSpPr>
          <p:nvPr/>
        </p:nvCxnSpPr>
        <p:spPr>
          <a:xfrm flipV="1">
            <a:off x="5057597" y="4756361"/>
            <a:ext cx="181428" cy="461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F31FA31-C18D-A9F5-8380-9749DEEC5BD4}"/>
              </a:ext>
            </a:extLst>
          </p:cNvPr>
          <p:cNvCxnSpPr>
            <a:cxnSpLocks/>
            <a:stCxn id="36" idx="7"/>
            <a:endCxn id="16" idx="1"/>
          </p:cNvCxnSpPr>
          <p:nvPr/>
        </p:nvCxnSpPr>
        <p:spPr>
          <a:xfrm flipV="1">
            <a:off x="5050902" y="4457520"/>
            <a:ext cx="189486" cy="741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6BAC2F9-4587-8A14-7E0B-7681E3121CBB}"/>
              </a:ext>
            </a:extLst>
          </p:cNvPr>
          <p:cNvCxnSpPr>
            <a:cxnSpLocks/>
            <a:stCxn id="37" idx="4"/>
            <a:endCxn id="18" idx="1"/>
          </p:cNvCxnSpPr>
          <p:nvPr/>
        </p:nvCxnSpPr>
        <p:spPr>
          <a:xfrm>
            <a:off x="5034738" y="5387143"/>
            <a:ext cx="198500" cy="757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61891DF-80FA-2EA8-E856-80D40CD67F0D}"/>
              </a:ext>
            </a:extLst>
          </p:cNvPr>
          <p:cNvCxnSpPr>
            <a:cxnSpLocks/>
            <a:stCxn id="38" idx="6"/>
          </p:cNvCxnSpPr>
          <p:nvPr/>
        </p:nvCxnSpPr>
        <p:spPr>
          <a:xfrm>
            <a:off x="5059599" y="5730007"/>
            <a:ext cx="179426" cy="164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3E6B0A6-CBA2-B2CB-7839-CD4B3EC9EDD3}"/>
              </a:ext>
            </a:extLst>
          </p:cNvPr>
          <p:cNvCxnSpPr>
            <a:cxnSpLocks/>
            <a:stCxn id="37" idx="6"/>
          </p:cNvCxnSpPr>
          <p:nvPr/>
        </p:nvCxnSpPr>
        <p:spPr>
          <a:xfrm>
            <a:off x="5057597" y="5361292"/>
            <a:ext cx="200325" cy="25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EA0D947-76BC-71CD-85C2-B374B3B06E6A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5057597" y="5046366"/>
            <a:ext cx="201874" cy="314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3C8E91E-D69C-40D9-C592-03248B93DA97}"/>
              </a:ext>
            </a:extLst>
          </p:cNvPr>
          <p:cNvCxnSpPr>
            <a:cxnSpLocks/>
            <a:stCxn id="41" idx="2"/>
            <a:endCxn id="21" idx="3"/>
          </p:cNvCxnSpPr>
          <p:nvPr/>
        </p:nvCxnSpPr>
        <p:spPr>
          <a:xfrm flipH="1" flipV="1">
            <a:off x="6099697" y="4430284"/>
            <a:ext cx="362849" cy="284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6B23F22-FFA4-A780-A8F5-A7601CA0EBDE}"/>
              </a:ext>
            </a:extLst>
          </p:cNvPr>
          <p:cNvCxnSpPr>
            <a:cxnSpLocks/>
            <a:stCxn id="43" idx="3"/>
          </p:cNvCxnSpPr>
          <p:nvPr/>
        </p:nvCxnSpPr>
        <p:spPr>
          <a:xfrm flipH="1">
            <a:off x="6088440" y="5245904"/>
            <a:ext cx="382803" cy="569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129DD6B-79A4-B163-4B2A-2EF7D52E3286}"/>
              </a:ext>
            </a:extLst>
          </p:cNvPr>
          <p:cNvCxnSpPr>
            <a:cxnSpLocks/>
            <a:stCxn id="42" idx="4"/>
            <a:endCxn id="23" idx="3"/>
          </p:cNvCxnSpPr>
          <p:nvPr/>
        </p:nvCxnSpPr>
        <p:spPr>
          <a:xfrm flipH="1">
            <a:off x="6089803" y="4884761"/>
            <a:ext cx="395603" cy="1223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0EBF782-D50E-EC20-68BE-3558F2458AB1}"/>
              </a:ext>
            </a:extLst>
          </p:cNvPr>
          <p:cNvCxnSpPr>
            <a:cxnSpLocks/>
            <a:stCxn id="42" idx="2"/>
            <a:endCxn id="21" idx="3"/>
          </p:cNvCxnSpPr>
          <p:nvPr/>
        </p:nvCxnSpPr>
        <p:spPr>
          <a:xfrm flipH="1" flipV="1">
            <a:off x="6099697" y="4430284"/>
            <a:ext cx="362849" cy="428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598608D-399F-EA07-A6CB-62DFB836B925}"/>
              </a:ext>
            </a:extLst>
          </p:cNvPr>
          <p:cNvCxnSpPr>
            <a:cxnSpLocks/>
            <a:stCxn id="41" idx="2"/>
            <a:endCxn id="22" idx="3"/>
          </p:cNvCxnSpPr>
          <p:nvPr/>
        </p:nvCxnSpPr>
        <p:spPr>
          <a:xfrm flipH="1">
            <a:off x="6101443" y="4715205"/>
            <a:ext cx="361103" cy="34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1DD8D0B-DE8A-7216-9A12-6E568750AC89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6086349" y="5227625"/>
            <a:ext cx="378199" cy="367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6039C91-5ED4-9F64-7940-5977D20D5D42}"/>
              </a:ext>
            </a:extLst>
          </p:cNvPr>
          <p:cNvCxnSpPr>
            <a:cxnSpLocks/>
            <a:stCxn id="43" idx="2"/>
          </p:cNvCxnSpPr>
          <p:nvPr/>
        </p:nvCxnSpPr>
        <p:spPr>
          <a:xfrm flipH="1" flipV="1">
            <a:off x="6105652" y="5226412"/>
            <a:ext cx="358896" cy="1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2A6049C-3B2A-B298-B659-02FCF538C31A}"/>
              </a:ext>
            </a:extLst>
          </p:cNvPr>
          <p:cNvCxnSpPr>
            <a:cxnSpLocks/>
            <a:stCxn id="43" idx="2"/>
            <a:endCxn id="23" idx="3"/>
          </p:cNvCxnSpPr>
          <p:nvPr/>
        </p:nvCxnSpPr>
        <p:spPr>
          <a:xfrm flipH="1">
            <a:off x="6089803" y="5227625"/>
            <a:ext cx="374745" cy="880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39375C9E-B81B-A961-774C-A3557A08C7C2}"/>
              </a:ext>
            </a:extLst>
          </p:cNvPr>
          <p:cNvSpPr txBox="1"/>
          <p:nvPr/>
        </p:nvSpPr>
        <p:spPr>
          <a:xfrm>
            <a:off x="4639474" y="5873712"/>
            <a:ext cx="655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Palatino" pitchFamily="2" charset="0"/>
                <a:ea typeface="Palatino" pitchFamily="2" charset="0"/>
              </a:rPr>
              <a:t>Decoding</a:t>
            </a:r>
          </a:p>
          <a:p>
            <a:pPr algn="ctr"/>
            <a:r>
              <a:rPr lang="en-US" sz="800" b="1" dirty="0">
                <a:latin typeface="Palatino" pitchFamily="2" charset="0"/>
                <a:ea typeface="Palatino" pitchFamily="2" charset="0"/>
              </a:rPr>
              <a:t>queries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7022A4D-0FD0-BBC0-D0F2-BCA4F5BF9FE3}"/>
              </a:ext>
            </a:extLst>
          </p:cNvPr>
          <p:cNvSpPr/>
          <p:nvPr/>
        </p:nvSpPr>
        <p:spPr>
          <a:xfrm>
            <a:off x="7732984" y="4031131"/>
            <a:ext cx="1355207" cy="81239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B469868-E977-184D-6B2A-342F8185ABD9}"/>
              </a:ext>
            </a:extLst>
          </p:cNvPr>
          <p:cNvSpPr/>
          <p:nvPr/>
        </p:nvSpPr>
        <p:spPr>
          <a:xfrm>
            <a:off x="7732984" y="5615490"/>
            <a:ext cx="1355207" cy="81239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81276FB-7884-71EE-43BA-C409E90C87A6}"/>
              </a:ext>
            </a:extLst>
          </p:cNvPr>
          <p:cNvSpPr txBox="1"/>
          <p:nvPr/>
        </p:nvSpPr>
        <p:spPr>
          <a:xfrm>
            <a:off x="8985702" y="158131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" pitchFamily="2" charset="0"/>
                <a:ea typeface="Palatino" pitchFamily="2" charset="0"/>
              </a:rPr>
              <a:t>Gap-Clique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B8D2791-AC51-CF22-FD3E-CA7EFA28AFD6}"/>
                  </a:ext>
                </a:extLst>
              </p:cNvPr>
              <p:cNvSpPr txBox="1"/>
              <p:nvPr/>
            </p:nvSpPr>
            <p:spPr>
              <a:xfrm>
                <a:off x="9064307" y="2908917"/>
                <a:ext cx="2281907" cy="404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B8D2791-AC51-CF22-FD3E-CA7EFA28A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307" y="2908917"/>
                <a:ext cx="2281907" cy="404213"/>
              </a:xfrm>
              <a:prstGeom prst="rect">
                <a:avLst/>
              </a:prstGeom>
              <a:blipFill>
                <a:blip r:embed="rId1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08D6CB0-6D71-17D7-2C37-D9585BB80F63}"/>
                  </a:ext>
                </a:extLst>
              </p:cNvPr>
              <p:cNvSpPr txBox="1"/>
              <p:nvPr/>
            </p:nvSpPr>
            <p:spPr>
              <a:xfrm>
                <a:off x="9088191" y="4235221"/>
                <a:ext cx="2307683" cy="394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08D6CB0-6D71-17D7-2C37-D9585BB80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191" y="4235221"/>
                <a:ext cx="2307683" cy="394403"/>
              </a:xfrm>
              <a:prstGeom prst="rect">
                <a:avLst/>
              </a:prstGeom>
              <a:blipFill>
                <a:blip r:embed="rId1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61C3D40-2520-98A7-67CC-EC7D13928ED5}"/>
                  </a:ext>
                </a:extLst>
              </p:cNvPr>
              <p:cNvSpPr txBox="1"/>
              <p:nvPr/>
            </p:nvSpPr>
            <p:spPr>
              <a:xfrm>
                <a:off x="9122723" y="5845436"/>
                <a:ext cx="2415085" cy="394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61C3D40-2520-98A7-67CC-EC7D13928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723" y="5845436"/>
                <a:ext cx="2415085" cy="394403"/>
              </a:xfrm>
              <a:prstGeom prst="rect">
                <a:avLst/>
              </a:prstGeom>
              <a:blipFill>
                <a:blip r:embed="rId1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>
            <a:extLst>
              <a:ext uri="{FF2B5EF4-FFF2-40B4-BE49-F238E27FC236}">
                <a16:creationId xmlns:a16="http://schemas.microsoft.com/office/drawing/2014/main" id="{DEBB078B-E5B8-23B3-157D-9AE7A4C8F013}"/>
              </a:ext>
            </a:extLst>
          </p:cNvPr>
          <p:cNvSpPr/>
          <p:nvPr/>
        </p:nvSpPr>
        <p:spPr>
          <a:xfrm>
            <a:off x="7930242" y="3235303"/>
            <a:ext cx="81444" cy="8511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D58045E-7CB4-0537-B710-B5FDBEA73C55}"/>
              </a:ext>
            </a:extLst>
          </p:cNvPr>
          <p:cNvSpPr/>
          <p:nvPr/>
        </p:nvSpPr>
        <p:spPr>
          <a:xfrm>
            <a:off x="8362625" y="3159313"/>
            <a:ext cx="81444" cy="8511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87E20887-09CA-5D99-D66A-A7541CBEAD96}"/>
              </a:ext>
            </a:extLst>
          </p:cNvPr>
          <p:cNvSpPr/>
          <p:nvPr/>
        </p:nvSpPr>
        <p:spPr>
          <a:xfrm>
            <a:off x="8768766" y="3291999"/>
            <a:ext cx="81444" cy="8511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415347C-228B-E614-79A1-AE0EE0503037}"/>
              </a:ext>
            </a:extLst>
          </p:cNvPr>
          <p:cNvSpPr/>
          <p:nvPr/>
        </p:nvSpPr>
        <p:spPr>
          <a:xfrm>
            <a:off x="8065554" y="4424894"/>
            <a:ext cx="81444" cy="8511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4E8249F-A799-AF94-D089-838646985A9D}"/>
              </a:ext>
            </a:extLst>
          </p:cNvPr>
          <p:cNvSpPr/>
          <p:nvPr/>
        </p:nvSpPr>
        <p:spPr>
          <a:xfrm>
            <a:off x="8643514" y="4411603"/>
            <a:ext cx="81444" cy="8511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5B52E74-A2F5-C616-C2F1-BCE8B78932ED}"/>
              </a:ext>
            </a:extLst>
          </p:cNvPr>
          <p:cNvSpPr/>
          <p:nvPr/>
        </p:nvSpPr>
        <p:spPr>
          <a:xfrm>
            <a:off x="8106276" y="5936574"/>
            <a:ext cx="81444" cy="8511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C33A484E-BB18-530A-004D-081C77010AAD}"/>
              </a:ext>
            </a:extLst>
          </p:cNvPr>
          <p:cNvSpPr/>
          <p:nvPr/>
        </p:nvSpPr>
        <p:spPr>
          <a:xfrm>
            <a:off x="8728044" y="6004162"/>
            <a:ext cx="81444" cy="8511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Left Brace 99">
            <a:extLst>
              <a:ext uri="{FF2B5EF4-FFF2-40B4-BE49-F238E27FC236}">
                <a16:creationId xmlns:a16="http://schemas.microsoft.com/office/drawing/2014/main" id="{500AE7AD-E9B0-F554-B0A3-3D70A8E11D71}"/>
              </a:ext>
            </a:extLst>
          </p:cNvPr>
          <p:cNvSpPr/>
          <p:nvPr/>
        </p:nvSpPr>
        <p:spPr>
          <a:xfrm rot="5400000">
            <a:off x="8251907" y="1987995"/>
            <a:ext cx="253000" cy="1355207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755FC68-8181-2FCB-8228-D932AC2A0507}"/>
              </a:ext>
            </a:extLst>
          </p:cNvPr>
          <p:cNvSpPr txBox="1"/>
          <p:nvPr/>
        </p:nvSpPr>
        <p:spPr>
          <a:xfrm>
            <a:off x="7339900" y="2075300"/>
            <a:ext cx="194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Palatino" pitchFamily="2" charset="0"/>
                <a:ea typeface="Palatino" pitchFamily="2" charset="0"/>
              </a:rPr>
              <a:t>assignments accepted by the testing query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44AA159-5F88-A895-661A-89BC8956D763}"/>
              </a:ext>
            </a:extLst>
          </p:cNvPr>
          <p:cNvCxnSpPr>
            <a:stCxn id="92" idx="4"/>
            <a:endCxn id="96" idx="0"/>
          </p:cNvCxnSpPr>
          <p:nvPr/>
        </p:nvCxnSpPr>
        <p:spPr>
          <a:xfrm>
            <a:off x="7970964" y="3320416"/>
            <a:ext cx="713272" cy="109118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A460772-9B18-DC44-7147-322A615317DA}"/>
              </a:ext>
            </a:extLst>
          </p:cNvPr>
          <p:cNvCxnSpPr>
            <a:cxnSpLocks/>
            <a:stCxn id="94" idx="5"/>
            <a:endCxn id="95" idx="2"/>
          </p:cNvCxnSpPr>
          <p:nvPr/>
        </p:nvCxnSpPr>
        <p:spPr>
          <a:xfrm flipH="1">
            <a:off x="8065554" y="3364647"/>
            <a:ext cx="772729" cy="110280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9AC13F6-13F9-8E1A-7A09-009BB8CFE4E7}"/>
              </a:ext>
            </a:extLst>
          </p:cNvPr>
          <p:cNvCxnSpPr>
            <a:cxnSpLocks/>
            <a:stCxn id="95" idx="4"/>
            <a:endCxn id="97" idx="1"/>
          </p:cNvCxnSpPr>
          <p:nvPr/>
        </p:nvCxnSpPr>
        <p:spPr>
          <a:xfrm>
            <a:off x="8106276" y="4510007"/>
            <a:ext cx="11927" cy="1439032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44418CC-B663-B90E-146B-562D4EF42960}"/>
              </a:ext>
            </a:extLst>
          </p:cNvPr>
          <p:cNvCxnSpPr>
            <a:cxnSpLocks/>
            <a:stCxn id="96" idx="2"/>
            <a:endCxn id="98" idx="0"/>
          </p:cNvCxnSpPr>
          <p:nvPr/>
        </p:nvCxnSpPr>
        <p:spPr>
          <a:xfrm>
            <a:off x="8643514" y="4454160"/>
            <a:ext cx="125252" cy="1550002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529073B8-CE08-9F2E-ABAA-291EB298F7A0}"/>
              </a:ext>
            </a:extLst>
          </p:cNvPr>
          <p:cNvSpPr txBox="1"/>
          <p:nvPr/>
        </p:nvSpPr>
        <p:spPr>
          <a:xfrm>
            <a:off x="9086831" y="4908272"/>
            <a:ext cx="2744840" cy="95410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alatino" pitchFamily="2" charset="0"/>
                <a:ea typeface="Palatino" pitchFamily="2" charset="0"/>
              </a:rPr>
              <a:t>Two types of </a:t>
            </a:r>
            <a:r>
              <a:rPr lang="en-US" sz="1400" b="1" dirty="0">
                <a:solidFill>
                  <a:srgbClr val="FF0000"/>
                </a:solidFill>
                <a:latin typeface="Palatino" pitchFamily="2" charset="0"/>
                <a:ea typeface="Palatino" pitchFamily="2" charset="0"/>
              </a:rPr>
              <a:t>non-Edges</a:t>
            </a:r>
            <a:r>
              <a:rPr lang="en-US" sz="1400" dirty="0">
                <a:latin typeface="Palatino" pitchFamily="2" charset="0"/>
                <a:ea typeface="Palatino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latin typeface="Palatino" pitchFamily="2" charset="0"/>
                <a:ea typeface="Palatino" pitchFamily="2" charset="0"/>
              </a:rPr>
              <a:t>Fails </a:t>
            </a:r>
            <a:r>
              <a:rPr lang="en-US" altLang="zh-CN" sz="1400" dirty="0">
                <a:solidFill>
                  <a:schemeClr val="accent6"/>
                </a:solidFill>
                <a:latin typeface="Palatino" pitchFamily="2" charset="0"/>
                <a:ea typeface="Palatino" pitchFamily="2" charset="0"/>
              </a:rPr>
              <a:t>Consistency check</a:t>
            </a:r>
            <a:endParaRPr lang="en-US" sz="1400" dirty="0">
              <a:solidFill>
                <a:schemeClr val="accent1"/>
              </a:solidFill>
              <a:latin typeface="Palatino" pitchFamily="2" charset="0"/>
              <a:ea typeface="Palatin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Palatino" pitchFamily="2" charset="0"/>
                <a:ea typeface="Palatino" pitchFamily="2" charset="0"/>
              </a:rPr>
              <a:t>Decoding result </a:t>
            </a:r>
            <a:r>
              <a:rPr lang="en-US" sz="1400" dirty="0">
                <a:solidFill>
                  <a:schemeClr val="tx2"/>
                </a:solidFill>
                <a:latin typeface="Palatino" pitchFamily="2" charset="0"/>
                <a:ea typeface="Palatino" pitchFamily="2" charset="0"/>
              </a:rPr>
              <a:t>violates the Vector C</a:t>
            </a:r>
            <a:r>
              <a:rPr lang="en-US" altLang="zh-CN" sz="1400" dirty="0">
                <a:solidFill>
                  <a:schemeClr val="tx2"/>
                </a:solidFill>
                <a:latin typeface="Palatino" pitchFamily="2" charset="0"/>
                <a:ea typeface="Palatino" pitchFamily="2" charset="0"/>
              </a:rPr>
              <a:t>SP</a:t>
            </a:r>
            <a:r>
              <a:rPr lang="en-US" sz="1400" dirty="0">
                <a:solidFill>
                  <a:schemeClr val="tx2"/>
                </a:solidFill>
                <a:latin typeface="Palatino" pitchFamily="2" charset="0"/>
                <a:ea typeface="Palatino" pitchFamily="2" charset="0"/>
              </a:rPr>
              <a:t> constraint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680E0134-DCFB-4C9E-437A-98083ADAD126}"/>
              </a:ext>
            </a:extLst>
          </p:cNvPr>
          <p:cNvCxnSpPr>
            <a:cxnSpLocks/>
          </p:cNvCxnSpPr>
          <p:nvPr/>
        </p:nvCxnSpPr>
        <p:spPr>
          <a:xfrm flipH="1" flipV="1">
            <a:off x="8351666" y="4085094"/>
            <a:ext cx="872216" cy="1411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861B6EF3-472E-9614-6CE1-0091574C76A0}"/>
              </a:ext>
            </a:extLst>
          </p:cNvPr>
          <p:cNvCxnSpPr>
            <a:cxnSpLocks/>
          </p:cNvCxnSpPr>
          <p:nvPr/>
        </p:nvCxnSpPr>
        <p:spPr>
          <a:xfrm flipH="1" flipV="1">
            <a:off x="8152735" y="5085539"/>
            <a:ext cx="1058840" cy="18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0B50DB6-0AFE-5CCA-4285-39673503E81C}"/>
              </a:ext>
            </a:extLst>
          </p:cNvPr>
          <p:cNvCxnSpPr>
            <a:cxnSpLocks/>
            <a:stCxn id="97" idx="6"/>
            <a:endCxn id="98" idx="4"/>
          </p:cNvCxnSpPr>
          <p:nvPr/>
        </p:nvCxnSpPr>
        <p:spPr>
          <a:xfrm>
            <a:off x="8187720" y="5979131"/>
            <a:ext cx="581046" cy="110144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720A338-CFC0-0222-A5A8-63EB092710D3}"/>
              </a:ext>
            </a:extLst>
          </p:cNvPr>
          <p:cNvCxnSpPr>
            <a:cxnSpLocks/>
            <a:endCxn id="96" idx="2"/>
          </p:cNvCxnSpPr>
          <p:nvPr/>
        </p:nvCxnSpPr>
        <p:spPr>
          <a:xfrm flipV="1">
            <a:off x="8146998" y="4454160"/>
            <a:ext cx="496516" cy="427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59B076A-66A9-1E50-6E14-566184FC742D}"/>
              </a:ext>
            </a:extLst>
          </p:cNvPr>
          <p:cNvCxnSpPr>
            <a:cxnSpLocks/>
            <a:stCxn id="92" idx="7"/>
            <a:endCxn id="93" idx="1"/>
          </p:cNvCxnSpPr>
          <p:nvPr/>
        </p:nvCxnSpPr>
        <p:spPr>
          <a:xfrm flipV="1">
            <a:off x="7999759" y="3171778"/>
            <a:ext cx="374793" cy="7599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A314391-0B9F-037C-3579-D866C9454EBA}"/>
              </a:ext>
            </a:extLst>
          </p:cNvPr>
          <p:cNvCxnSpPr>
            <a:cxnSpLocks/>
            <a:stCxn id="93" idx="6"/>
            <a:endCxn id="94" idx="4"/>
          </p:cNvCxnSpPr>
          <p:nvPr/>
        </p:nvCxnSpPr>
        <p:spPr>
          <a:xfrm>
            <a:off x="8444069" y="3201870"/>
            <a:ext cx="365419" cy="175242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E67CF40-CE84-9159-A15F-11864570458B}"/>
              </a:ext>
            </a:extLst>
          </p:cNvPr>
          <p:cNvCxnSpPr>
            <a:cxnSpLocks/>
            <a:stCxn id="92" idx="6"/>
          </p:cNvCxnSpPr>
          <p:nvPr/>
        </p:nvCxnSpPr>
        <p:spPr>
          <a:xfrm>
            <a:off x="8011686" y="3277860"/>
            <a:ext cx="743993" cy="59853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9EE4492-B4C1-21FC-E0A2-B8928B0B55D3}"/>
                  </a:ext>
                </a:extLst>
              </p:cNvPr>
              <p:cNvSpPr txBox="1"/>
              <p:nvPr/>
            </p:nvSpPr>
            <p:spPr>
              <a:xfrm>
                <a:off x="9122723" y="6176771"/>
                <a:ext cx="25252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200" dirty="0">
                    <a:latin typeface="Palatino" pitchFamily="2" charset="0"/>
                    <a:ea typeface="Palatino" pitchFamily="2" charset="0"/>
                  </a:rPr>
                  <a:t>: </a:t>
                </a:r>
                <a:r>
                  <a:rPr lang="en-US" altLang="zh-CN" sz="1200" dirty="0">
                    <a:latin typeface="Palatino" pitchFamily="2" charset="0"/>
                    <a:ea typeface="Palatino" pitchFamily="2" charset="0"/>
                  </a:rPr>
                  <a:t>#</a:t>
                </a:r>
                <a:r>
                  <a:rPr lang="zh-CN" altLang="en-US" sz="12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1200" dirty="0">
                    <a:latin typeface="Palatino" pitchFamily="2" charset="0"/>
                    <a:ea typeface="Palatino" pitchFamily="2" charset="0"/>
                  </a:rPr>
                  <a:t>of</a:t>
                </a:r>
                <a:r>
                  <a:rPr lang="zh-CN" altLang="en-US" sz="12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1200" dirty="0">
                    <a:latin typeface="Palatino" pitchFamily="2" charset="0"/>
                    <a:ea typeface="Palatino" pitchFamily="2" charset="0"/>
                  </a:rPr>
                  <a:t>randomness</a:t>
                </a:r>
                <a:r>
                  <a:rPr lang="zh-CN" altLang="en-US" sz="12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1200" dirty="0">
                    <a:latin typeface="Palatino" pitchFamily="2" charset="0"/>
                    <a:ea typeface="Palatino" pitchFamily="2" charset="0"/>
                  </a:rPr>
                  <a:t>in</a:t>
                </a:r>
                <a:r>
                  <a:rPr lang="zh-CN" altLang="en-US" sz="12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1200" dirty="0">
                    <a:latin typeface="Palatino" pitchFamily="2" charset="0"/>
                    <a:ea typeface="Palatino" pitchFamily="2" charset="0"/>
                  </a:rPr>
                  <a:t>local</a:t>
                </a:r>
                <a:r>
                  <a:rPr lang="zh-CN" altLang="en-US" sz="12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1200" dirty="0">
                    <a:latin typeface="Palatino" pitchFamily="2" charset="0"/>
                    <a:ea typeface="Palatino" pitchFamily="2" charset="0"/>
                  </a:rPr>
                  <a:t>testing</a:t>
                </a:r>
                <a:endParaRPr lang="en-US" sz="120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9EE4492-B4C1-21FC-E0A2-B8928B0B5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723" y="6176771"/>
                <a:ext cx="2525243" cy="276999"/>
              </a:xfrm>
              <a:prstGeom prst="rect">
                <a:avLst/>
              </a:prstGeom>
              <a:blipFill>
                <a:blip r:embed="rId18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E1E133C2-FE8F-2B96-8C0C-D776ED318525}"/>
              </a:ext>
            </a:extLst>
          </p:cNvPr>
          <p:cNvGrpSpPr/>
          <p:nvPr/>
        </p:nvGrpSpPr>
        <p:grpSpPr>
          <a:xfrm>
            <a:off x="6332399" y="4602834"/>
            <a:ext cx="461665" cy="735892"/>
            <a:chOff x="5881866" y="5523983"/>
            <a:chExt cx="461665" cy="73589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617CFFB3-3666-972B-C326-430E406F309C}"/>
                </a:ext>
              </a:extLst>
            </p:cNvPr>
            <p:cNvSpPr/>
            <p:nvPr/>
          </p:nvSpPr>
          <p:spPr>
            <a:xfrm>
              <a:off x="5964485" y="5523983"/>
              <a:ext cx="142079" cy="73589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D5AB112-21A6-A57B-E140-7EF41BD4D55A}"/>
                </a:ext>
              </a:extLst>
            </p:cNvPr>
            <p:cNvSpPr/>
            <p:nvPr/>
          </p:nvSpPr>
          <p:spPr>
            <a:xfrm>
              <a:off x="6012013" y="5610503"/>
              <a:ext cx="45719" cy="517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845C634-5C21-F4DA-7882-9D317DF51FA7}"/>
                </a:ext>
              </a:extLst>
            </p:cNvPr>
            <p:cNvSpPr/>
            <p:nvPr/>
          </p:nvSpPr>
          <p:spPr>
            <a:xfrm>
              <a:off x="6012013" y="5754208"/>
              <a:ext cx="45719" cy="517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E165ECF-755B-294F-5549-8B552F4CE4F3}"/>
                </a:ext>
              </a:extLst>
            </p:cNvPr>
            <p:cNvSpPr/>
            <p:nvPr/>
          </p:nvSpPr>
          <p:spPr>
            <a:xfrm>
              <a:off x="6014015" y="6122923"/>
              <a:ext cx="45719" cy="517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D9AC33B-CF24-7812-E53B-3DA7FC55C069}"/>
                </a:ext>
              </a:extLst>
            </p:cNvPr>
            <p:cNvSpPr txBox="1"/>
            <p:nvPr/>
          </p:nvSpPr>
          <p:spPr>
            <a:xfrm>
              <a:off x="5881866" y="5835915"/>
              <a:ext cx="461665" cy="27988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79" name="TextBox 83">
            <a:extLst>
              <a:ext uri="{FF2B5EF4-FFF2-40B4-BE49-F238E27FC236}">
                <a16:creationId xmlns:a16="http://schemas.microsoft.com/office/drawing/2014/main" id="{7E8CEE94-B01A-C016-B462-71DF280747EE}"/>
              </a:ext>
            </a:extLst>
          </p:cNvPr>
          <p:cNvSpPr txBox="1"/>
          <p:nvPr/>
        </p:nvSpPr>
        <p:spPr>
          <a:xfrm>
            <a:off x="6207163" y="4258003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Palatino" pitchFamily="2" charset="0"/>
                <a:ea typeface="Palatino" pitchFamily="2" charset="0"/>
              </a:rPr>
              <a:t>Testing </a:t>
            </a:r>
          </a:p>
          <a:p>
            <a:r>
              <a:rPr lang="en-US" sz="800" b="1" dirty="0">
                <a:latin typeface="Palatino" pitchFamily="2" charset="0"/>
                <a:ea typeface="Palatino" pitchFamily="2" charset="0"/>
              </a:rPr>
              <a:t>queries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92952F6-A033-00DD-E63B-BD1343BB55CA}"/>
              </a:ext>
            </a:extLst>
          </p:cNvPr>
          <p:cNvGrpSpPr/>
          <p:nvPr/>
        </p:nvGrpSpPr>
        <p:grpSpPr>
          <a:xfrm>
            <a:off x="4881731" y="5104846"/>
            <a:ext cx="461665" cy="735892"/>
            <a:chOff x="5881866" y="4422636"/>
            <a:chExt cx="461665" cy="735892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59B4178-7C94-6C7C-DC86-5D9AD55EE051}"/>
                </a:ext>
              </a:extLst>
            </p:cNvPr>
            <p:cNvSpPr/>
            <p:nvPr/>
          </p:nvSpPr>
          <p:spPr>
            <a:xfrm>
              <a:off x="5961295" y="4422636"/>
              <a:ext cx="142079" cy="735892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7BDECA2-783A-DE38-673B-CA80C178AE41}"/>
                </a:ext>
              </a:extLst>
            </p:cNvPr>
            <p:cNvSpPr/>
            <p:nvPr/>
          </p:nvSpPr>
          <p:spPr>
            <a:xfrm>
              <a:off x="6012013" y="4509526"/>
              <a:ext cx="45719" cy="517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35C490F-10FD-E54E-BBC3-1934C186B4AE}"/>
                </a:ext>
              </a:extLst>
            </p:cNvPr>
            <p:cNvSpPr/>
            <p:nvPr/>
          </p:nvSpPr>
          <p:spPr>
            <a:xfrm>
              <a:off x="6012013" y="4653231"/>
              <a:ext cx="45719" cy="517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30BE800-E746-EB5A-1416-BFFCF74B6A81}"/>
                </a:ext>
              </a:extLst>
            </p:cNvPr>
            <p:cNvSpPr/>
            <p:nvPr/>
          </p:nvSpPr>
          <p:spPr>
            <a:xfrm>
              <a:off x="6014015" y="5021946"/>
              <a:ext cx="45719" cy="517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F2B0653-234E-B720-19C1-19F3AC83BCEA}"/>
                </a:ext>
              </a:extLst>
            </p:cNvPr>
            <p:cNvSpPr txBox="1"/>
            <p:nvPr/>
          </p:nvSpPr>
          <p:spPr>
            <a:xfrm>
              <a:off x="5881866" y="4734938"/>
              <a:ext cx="461665" cy="27988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8007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Rockwell"/>
              </a:rPr>
              <a:t>    </a:t>
            </a:r>
            <a:r>
              <a:rPr kumimoji="1" lang="en-US" altLang="zh-CN" dirty="0">
                <a:latin typeface="Rockwell"/>
              </a:rPr>
              <a:t>PLTDC from Derivative Code</a:t>
            </a:r>
            <a:endParaRPr kumimoji="1" lang="zh-CN" altLang="en-US" dirty="0">
              <a:latin typeface="Rockwell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2765CAA-F906-CA69-4429-0D72D3EEAF38}"/>
              </a:ext>
            </a:extLst>
          </p:cNvPr>
          <p:cNvSpPr txBox="1"/>
          <p:nvPr/>
        </p:nvSpPr>
        <p:spPr>
          <a:xfrm>
            <a:off x="723900" y="2814966"/>
            <a:ext cx="11125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Palatino" pitchFamily="2" charset="0"/>
                <a:ea typeface="Palatino" pitchFamily="2" charset="0"/>
              </a:rPr>
              <a:t>Derivative Code </a:t>
            </a:r>
            <a:r>
              <a:rPr kumimoji="1" lang="en-US" altLang="zh-CN" dirty="0">
                <a:solidFill>
                  <a:srgbClr val="FF52A9"/>
                </a:solidFill>
                <a:latin typeface="Palatino" pitchFamily="2" charset="0"/>
                <a:ea typeface="Palatino" pitchFamily="2" charset="0"/>
              </a:rPr>
              <a:t>[Woodruff-Yekhanin’07]</a:t>
            </a:r>
            <a:r>
              <a:rPr kumimoji="1" lang="en-US" altLang="zh-CN" dirty="0">
                <a:latin typeface="Palatino" pitchFamily="2" charset="0"/>
                <a:ea typeface="Palatino" pitchFamily="2" charset="0"/>
              </a:rPr>
              <a:t>: an extension of the </a:t>
            </a:r>
            <a:r>
              <a:rPr kumimoji="1" lang="en-US" altLang="zh-CN" b="1" dirty="0">
                <a:latin typeface="Palatino" pitchFamily="2" charset="0"/>
                <a:ea typeface="Palatino" pitchFamily="2" charset="0"/>
              </a:rPr>
              <a:t>Reed-Muller 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DCE0860-C156-015C-0FBC-ED681BF9D84D}"/>
                  </a:ext>
                </a:extLst>
              </p:cNvPr>
              <p:cNvSpPr txBox="1"/>
              <p:nvPr/>
            </p:nvSpPr>
            <p:spPr>
              <a:xfrm>
                <a:off x="723900" y="1695450"/>
                <a:ext cx="5396862" cy="93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Recall PLTDC: a code mapping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, satisfying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Parallel local testability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2-Query parallel local </a:t>
                </a:r>
                <a:r>
                  <a:rPr kumimoji="1" lang="en-US" altLang="zh-CN" dirty="0" err="1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decodability</a:t>
                </a:r>
                <a:endParaRPr kumimoji="1" lang="zh-CN" altLang="en-US" dirty="0">
                  <a:solidFill>
                    <a:srgbClr val="FF0000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DCE0860-C156-015C-0FBC-ED681BF9D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1695450"/>
                <a:ext cx="5396862" cy="934295"/>
              </a:xfrm>
              <a:prstGeom prst="rect">
                <a:avLst/>
              </a:prstGeom>
              <a:blipFill>
                <a:blip r:embed="rId3"/>
                <a:stretch>
                  <a:fillRect l="-1176" t="-1351" b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FCF16950-A2B5-50AC-7AB4-4AA4744514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0231390"/>
                  </p:ext>
                </p:extLst>
              </p:nvPr>
            </p:nvGraphicFramePr>
            <p:xfrm>
              <a:off x="837682" y="3377467"/>
              <a:ext cx="9677918" cy="24448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12794">
                      <a:extLst>
                        <a:ext uri="{9D8B030D-6E8A-4147-A177-3AD203B41FA5}">
                          <a16:colId xmlns:a16="http://schemas.microsoft.com/office/drawing/2014/main" val="1778428402"/>
                        </a:ext>
                      </a:extLst>
                    </a:gridCol>
                    <a:gridCol w="2532562">
                      <a:extLst>
                        <a:ext uri="{9D8B030D-6E8A-4147-A177-3AD203B41FA5}">
                          <a16:colId xmlns:a16="http://schemas.microsoft.com/office/drawing/2014/main" val="3445916867"/>
                        </a:ext>
                      </a:extLst>
                    </a:gridCol>
                    <a:gridCol w="2532562">
                      <a:extLst>
                        <a:ext uri="{9D8B030D-6E8A-4147-A177-3AD203B41FA5}">
                          <a16:colId xmlns:a16="http://schemas.microsoft.com/office/drawing/2014/main" val="1892668902"/>
                        </a:ext>
                      </a:extLst>
                    </a:gridCol>
                  </a:tblGrid>
                  <a:tr h="5646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i="0" dirty="0">
                              <a:latin typeface="Palatino" pitchFamily="2" charset="0"/>
                              <a:ea typeface="Palatino" pitchFamily="2" charset="0"/>
                            </a:rPr>
                            <a:t>Code</a:t>
                          </a:r>
                          <a:endParaRPr lang="zh-CN" altLang="en-US" sz="2400" b="1" i="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1" i="0" dirty="0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𝐤</m:t>
                                </m:r>
                                <m:r>
                                  <a:rPr lang="en-US" altLang="zh-CN" sz="2400" b="1" i="0" dirty="0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’</m:t>
                                </m:r>
                              </m:oMath>
                            </m:oMathPara>
                          </a14:m>
                          <a:endParaRPr lang="zh-CN" altLang="en-US" sz="2400" b="1" i="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zh-CN" sz="2400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  <m:sub>
                                    <m:r>
                                      <a:rPr lang="en-US" altLang="zh-CN" sz="2400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400" b="1" i="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65653599"/>
                      </a:ext>
                    </a:extLst>
                  </a:tr>
                  <a:tr h="6267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Hadamard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Code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4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57532704"/>
                      </a:ext>
                    </a:extLst>
                  </a:tr>
                  <a:tr h="6267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Derivative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Code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with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degree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3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altLang="zh-CN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Σ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ad>
                                      <m:rad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g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rad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altLang="zh-CN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Σ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ad>
                                      <m:rad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g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rad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7463735"/>
                      </a:ext>
                    </a:extLst>
                  </a:tr>
                  <a:tr h="6267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Derivative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Code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with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degree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zh-CN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func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lang="zh-CN" altLang="en-US" sz="2400" b="0" i="1" smtClean="0">
                                            <a:latin typeface="Cambria Math" panose="02040503050406030204" pitchFamily="18" charset="0"/>
                                            <a:ea typeface="Palatino" pitchFamily="2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Θ</m:t>
                                        </m:r>
                                        <m:r>
                                          <a:rPr lang="en-US" altLang="zh-CN" sz="24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 b="0" i="0" smtClean="0">
                                            <a:latin typeface="Cambria Math" panose="02040503050406030204" pitchFamily="18" charset="0"/>
                                            <a:ea typeface="Palatino" pitchFamily="2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zh-CN" altLang="en-US" sz="2400" b="0" i="1" smtClean="0">
                                                <a:latin typeface="Cambria Math" panose="02040503050406030204" pitchFamily="18" charset="0"/>
                                                <a:ea typeface="Palatino" pitchFamily="2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400" b="0" i="0" smtClean="0">
                                                <a:latin typeface="Cambria Math" panose="02040503050406030204" pitchFamily="18" charset="0"/>
                                                <a:ea typeface="Palatino" pitchFamily="2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Palatino" pitchFamily="2" charset="0"/>
                                              </a:rPr>
                                              <m:t>𝑘</m:t>
                                            </m:r>
                                          </m:e>
                                        </m:func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Palatino" pitchFamily="2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altLang="zh-CN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Σ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0.54</m:t>
                                        </m:r>
                                      </m:sup>
                                    </m:sSup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17523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FCF16950-A2B5-50AC-7AB4-4AA4744514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0231390"/>
                  </p:ext>
                </p:extLst>
              </p:nvPr>
            </p:nvGraphicFramePr>
            <p:xfrm>
              <a:off x="837682" y="3377467"/>
              <a:ext cx="9677918" cy="24448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12794">
                      <a:extLst>
                        <a:ext uri="{9D8B030D-6E8A-4147-A177-3AD203B41FA5}">
                          <a16:colId xmlns:a16="http://schemas.microsoft.com/office/drawing/2014/main" val="1778428402"/>
                        </a:ext>
                      </a:extLst>
                    </a:gridCol>
                    <a:gridCol w="2532562">
                      <a:extLst>
                        <a:ext uri="{9D8B030D-6E8A-4147-A177-3AD203B41FA5}">
                          <a16:colId xmlns:a16="http://schemas.microsoft.com/office/drawing/2014/main" val="3445916867"/>
                        </a:ext>
                      </a:extLst>
                    </a:gridCol>
                    <a:gridCol w="2532562">
                      <a:extLst>
                        <a:ext uri="{9D8B030D-6E8A-4147-A177-3AD203B41FA5}">
                          <a16:colId xmlns:a16="http://schemas.microsoft.com/office/drawing/2014/main" val="1892668902"/>
                        </a:ext>
                      </a:extLst>
                    </a:gridCol>
                  </a:tblGrid>
                  <a:tr h="5646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i="0" dirty="0">
                              <a:latin typeface="Palatino" pitchFamily="2" charset="0"/>
                              <a:ea typeface="Palatino" pitchFamily="2" charset="0"/>
                            </a:rPr>
                            <a:t>Code</a:t>
                          </a:r>
                          <a:endParaRPr lang="zh-CN" altLang="en-US" sz="2400" b="1" i="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2915" r="-101508" b="-3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1500" r="-1000" b="-3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5653599"/>
                      </a:ext>
                    </a:extLst>
                  </a:tr>
                  <a:tr h="6267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Hadamard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Code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2915" t="-90000" r="-10150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1500" t="-90000" r="-10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7532704"/>
                      </a:ext>
                    </a:extLst>
                  </a:tr>
                  <a:tr h="6267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Derivative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Code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with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degree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3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2915" t="-193878" r="-101508" b="-1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1500" t="-193878" r="-1000" b="-104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7463735"/>
                      </a:ext>
                    </a:extLst>
                  </a:tr>
                  <a:tr h="62673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288000" r="-110165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2915" t="-288000" r="-101508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1500" t="-288000" r="-1000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75233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6474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zh-CN" altLang="en-US" b="0">
                    <a:latin typeface="Rockwell" panose="02060603020205020403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>
                    <a:latin typeface="Rockwell" panose="02060603020205020403" pitchFamily="18" charset="0"/>
                  </a:rPr>
                  <a:t>-Clique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Problem</a:t>
                </a:r>
                <a:endParaRPr kumimoji="1" lang="zh-CN" altLang="en-US">
                  <a:latin typeface="Rockwell" panose="02060603020205020403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框架 3">
            <a:extLst>
              <a:ext uri="{FF2B5EF4-FFF2-40B4-BE49-F238E27FC236}">
                <a16:creationId xmlns:a16="http://schemas.microsoft.com/office/drawing/2014/main" id="{0BF93243-D482-7689-EAFC-E972A0CCC737}"/>
              </a:ext>
            </a:extLst>
          </p:cNvPr>
          <p:cNvSpPr/>
          <p:nvPr/>
        </p:nvSpPr>
        <p:spPr>
          <a:xfrm>
            <a:off x="838201" y="2067364"/>
            <a:ext cx="5094088" cy="837672"/>
          </a:xfrm>
          <a:prstGeom prst="frame">
            <a:avLst>
              <a:gd name="adj1" fmla="val 127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6FC7BF3-04D9-3683-2C3C-86E0C7B043D2}"/>
                  </a:ext>
                </a:extLst>
              </p:cNvPr>
              <p:cNvSpPr txBox="1"/>
              <p:nvPr/>
            </p:nvSpPr>
            <p:spPr>
              <a:xfrm>
                <a:off x="932930" y="2151670"/>
                <a:ext cx="50940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  <a:ea typeface="Cambria" panose="02040503050406030204" pitchFamily="18" charset="0"/>
                  </a:rPr>
                  <a:t>Input:</a:t>
                </a:r>
                <a:r>
                  <a:rPr lang="zh-CN" altLang="en-US" b="1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an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undirected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graph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an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integer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</a:rPr>
                  <a:t>.</a:t>
                </a:r>
              </a:p>
              <a:p>
                <a:r>
                  <a:rPr lang="en-US" altLang="zh-CN" b="1">
                    <a:latin typeface="Palatino Linotype" panose="02040502050505030304" pitchFamily="18" charset="0"/>
                    <a:ea typeface="Cambria" panose="02040503050406030204" pitchFamily="18" charset="0"/>
                  </a:rPr>
                  <a:t>Output:</a:t>
                </a:r>
                <a:r>
                  <a:rPr lang="zh-CN" altLang="en-US" b="1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whether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there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is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a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clique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of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size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in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</a:rPr>
                  <a:t>.</a:t>
                </a:r>
                <a:endParaRPr lang="zh-CN" altLang="en-US" sz="160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6FC7BF3-04D9-3683-2C3C-86E0C7B04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30" y="2151670"/>
                <a:ext cx="5094087" cy="646331"/>
              </a:xfrm>
              <a:prstGeom prst="rect">
                <a:avLst/>
              </a:prstGeom>
              <a:blipFill>
                <a:blip r:embed="rId3"/>
                <a:stretch>
                  <a:fillRect l="-995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807FC423-D38D-ED39-9BD3-3EA40D10D96F}"/>
              </a:ext>
            </a:extLst>
          </p:cNvPr>
          <p:cNvSpPr/>
          <p:nvPr/>
        </p:nvSpPr>
        <p:spPr>
          <a:xfrm>
            <a:off x="7818572" y="2151670"/>
            <a:ext cx="293210" cy="29268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0">
              <a:latin typeface="Palatino Linotype" panose="02040502050505030304" pitchFamily="18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58FCFD2-FBED-4934-0CB2-380E557F6687}"/>
              </a:ext>
            </a:extLst>
          </p:cNvPr>
          <p:cNvSpPr/>
          <p:nvPr/>
        </p:nvSpPr>
        <p:spPr>
          <a:xfrm>
            <a:off x="7280688" y="2758692"/>
            <a:ext cx="293210" cy="29268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0">
              <a:latin typeface="Palatino Linotype" panose="02040502050505030304" pitchFamily="18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15A972B-003A-B21B-8FB9-01B79873688F}"/>
              </a:ext>
            </a:extLst>
          </p:cNvPr>
          <p:cNvSpPr/>
          <p:nvPr/>
        </p:nvSpPr>
        <p:spPr>
          <a:xfrm>
            <a:off x="7818572" y="3508113"/>
            <a:ext cx="293210" cy="29268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0">
              <a:latin typeface="Palatino Linotype" panose="02040502050505030304" pitchFamily="18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BB51ADA-B0AB-F61D-34A4-BE6B30993F9B}"/>
              </a:ext>
            </a:extLst>
          </p:cNvPr>
          <p:cNvSpPr/>
          <p:nvPr/>
        </p:nvSpPr>
        <p:spPr>
          <a:xfrm>
            <a:off x="8640070" y="3508112"/>
            <a:ext cx="293210" cy="29268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0">
              <a:latin typeface="Palatino Linotype" panose="02040502050505030304" pitchFamily="18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DDEE907-E616-B1FE-2FC3-0F577113D10A}"/>
              </a:ext>
            </a:extLst>
          </p:cNvPr>
          <p:cNvSpPr/>
          <p:nvPr/>
        </p:nvSpPr>
        <p:spPr>
          <a:xfrm>
            <a:off x="8640070" y="2151670"/>
            <a:ext cx="293210" cy="29268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0">
              <a:latin typeface="Palatino Linotype" panose="02040502050505030304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D5793EF-6600-99FA-0226-A7676A75E8ED}"/>
              </a:ext>
            </a:extLst>
          </p:cNvPr>
          <p:cNvSpPr/>
          <p:nvPr/>
        </p:nvSpPr>
        <p:spPr>
          <a:xfrm>
            <a:off x="9177252" y="2758692"/>
            <a:ext cx="293210" cy="29268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0">
              <a:latin typeface="Palatino Linotype" panose="02040502050505030304" pitchFamily="18" charset="0"/>
            </a:endParaRPr>
          </a:p>
        </p:txBody>
      </p:sp>
      <p:cxnSp>
        <p:nvCxnSpPr>
          <p:cNvPr id="12" name="直接连接符 37">
            <a:extLst>
              <a:ext uri="{FF2B5EF4-FFF2-40B4-BE49-F238E27FC236}">
                <a16:creationId xmlns:a16="http://schemas.microsoft.com/office/drawing/2014/main" id="{2B57D4E5-1F81-30A7-57A7-CACCE29F4FF9}"/>
              </a:ext>
            </a:extLst>
          </p:cNvPr>
          <p:cNvCxnSpPr>
            <a:cxnSpLocks/>
            <a:stCxn id="7" idx="7"/>
            <a:endCxn id="6" idx="3"/>
          </p:cNvCxnSpPr>
          <p:nvPr/>
        </p:nvCxnSpPr>
        <p:spPr>
          <a:xfrm flipV="1">
            <a:off x="7530958" y="2401494"/>
            <a:ext cx="330554" cy="4000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37">
            <a:extLst>
              <a:ext uri="{FF2B5EF4-FFF2-40B4-BE49-F238E27FC236}">
                <a16:creationId xmlns:a16="http://schemas.microsoft.com/office/drawing/2014/main" id="{B6A15C52-EC3D-5DC3-E68A-650C417C0DDA}"/>
              </a:ext>
            </a:extLst>
          </p:cNvPr>
          <p:cNvCxnSpPr>
            <a:cxnSpLocks/>
            <a:stCxn id="7" idx="5"/>
            <a:endCxn id="9" idx="2"/>
          </p:cNvCxnSpPr>
          <p:nvPr/>
        </p:nvCxnSpPr>
        <p:spPr>
          <a:xfrm>
            <a:off x="7530958" y="3008516"/>
            <a:ext cx="1109112" cy="6459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37">
            <a:extLst>
              <a:ext uri="{FF2B5EF4-FFF2-40B4-BE49-F238E27FC236}">
                <a16:creationId xmlns:a16="http://schemas.microsoft.com/office/drawing/2014/main" id="{3FEB6A04-8FA3-CCE6-6A92-CE1335938A23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8111782" y="2298014"/>
            <a:ext cx="5282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37">
            <a:extLst>
              <a:ext uri="{FF2B5EF4-FFF2-40B4-BE49-F238E27FC236}">
                <a16:creationId xmlns:a16="http://schemas.microsoft.com/office/drawing/2014/main" id="{518ED727-07C6-FBF8-E2EC-6D8511A2151B}"/>
              </a:ext>
            </a:extLst>
          </p:cNvPr>
          <p:cNvCxnSpPr>
            <a:cxnSpLocks/>
            <a:stCxn id="10" idx="4"/>
            <a:endCxn id="9" idx="0"/>
          </p:cNvCxnSpPr>
          <p:nvPr/>
        </p:nvCxnSpPr>
        <p:spPr>
          <a:xfrm>
            <a:off x="8786675" y="2444357"/>
            <a:ext cx="0" cy="10637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37">
            <a:extLst>
              <a:ext uri="{FF2B5EF4-FFF2-40B4-BE49-F238E27FC236}">
                <a16:creationId xmlns:a16="http://schemas.microsoft.com/office/drawing/2014/main" id="{3329BFA0-6760-42A1-437D-0C9C27087E90}"/>
              </a:ext>
            </a:extLst>
          </p:cNvPr>
          <p:cNvCxnSpPr>
            <a:cxnSpLocks/>
            <a:stCxn id="7" idx="6"/>
            <a:endCxn id="10" idx="3"/>
          </p:cNvCxnSpPr>
          <p:nvPr/>
        </p:nvCxnSpPr>
        <p:spPr>
          <a:xfrm flipV="1">
            <a:off x="7573898" y="2401494"/>
            <a:ext cx="1109112" cy="5035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37">
            <a:extLst>
              <a:ext uri="{FF2B5EF4-FFF2-40B4-BE49-F238E27FC236}">
                <a16:creationId xmlns:a16="http://schemas.microsoft.com/office/drawing/2014/main" id="{DD0BFF22-AE0B-337D-42A1-BE3C0A6F198B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8068842" y="2401494"/>
            <a:ext cx="614168" cy="11494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7">
            <a:extLst>
              <a:ext uri="{FF2B5EF4-FFF2-40B4-BE49-F238E27FC236}">
                <a16:creationId xmlns:a16="http://schemas.microsoft.com/office/drawing/2014/main" id="{C2C5CFC7-7215-0729-B2B1-6B0D61C27DE4}"/>
              </a:ext>
            </a:extLst>
          </p:cNvPr>
          <p:cNvCxnSpPr>
            <a:cxnSpLocks/>
            <a:stCxn id="11" idx="4"/>
            <a:endCxn id="9" idx="7"/>
          </p:cNvCxnSpPr>
          <p:nvPr/>
        </p:nvCxnSpPr>
        <p:spPr>
          <a:xfrm flipH="1">
            <a:off x="8890340" y="3051379"/>
            <a:ext cx="433517" cy="4995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7">
            <a:extLst>
              <a:ext uri="{FF2B5EF4-FFF2-40B4-BE49-F238E27FC236}">
                <a16:creationId xmlns:a16="http://schemas.microsoft.com/office/drawing/2014/main" id="{CB804ED6-E0AC-A41A-72B8-87EA97A58308}"/>
              </a:ext>
            </a:extLst>
          </p:cNvPr>
          <p:cNvCxnSpPr>
            <a:cxnSpLocks/>
            <a:stCxn id="8" idx="7"/>
            <a:endCxn id="11" idx="2"/>
          </p:cNvCxnSpPr>
          <p:nvPr/>
        </p:nvCxnSpPr>
        <p:spPr>
          <a:xfrm flipV="1">
            <a:off x="8068842" y="2905036"/>
            <a:ext cx="1108410" cy="6459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7">
            <a:extLst>
              <a:ext uri="{FF2B5EF4-FFF2-40B4-BE49-F238E27FC236}">
                <a16:creationId xmlns:a16="http://schemas.microsoft.com/office/drawing/2014/main" id="{5431E348-573F-3D65-074A-90B8CB7AA084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 flipV="1">
            <a:off x="8111782" y="3654456"/>
            <a:ext cx="5282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7">
            <a:extLst>
              <a:ext uri="{FF2B5EF4-FFF2-40B4-BE49-F238E27FC236}">
                <a16:creationId xmlns:a16="http://schemas.microsoft.com/office/drawing/2014/main" id="{49BD5254-8BF0-C8D0-3F58-46DE85EC7B81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>
            <a:off x="8890340" y="2401494"/>
            <a:ext cx="329852" cy="4000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828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Rockwell"/>
              </a:rPr>
              <a:t>    </a:t>
            </a:r>
            <a:r>
              <a:rPr kumimoji="1" lang="en-US" altLang="zh-CN" dirty="0">
                <a:latin typeface="Rockwell"/>
              </a:rPr>
              <a:t>PLTDC from Derivative Code</a:t>
            </a:r>
            <a:endParaRPr kumimoji="1" lang="zh-CN" altLang="en-US" dirty="0">
              <a:latin typeface="Rockwel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2765CAA-F906-CA69-4429-0D72D3EEAF38}"/>
                  </a:ext>
                </a:extLst>
              </p:cNvPr>
              <p:cNvSpPr txBox="1"/>
              <p:nvPr/>
            </p:nvSpPr>
            <p:spPr>
              <a:xfrm>
                <a:off x="723900" y="2814966"/>
                <a:ext cx="11125200" cy="27111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1" dirty="0">
                    <a:latin typeface="Palatino" pitchFamily="2" charset="0"/>
                    <a:ea typeface="Palatino" pitchFamily="2" charset="0"/>
                  </a:rPr>
                  <a:t>Derivative Code </a:t>
                </a:r>
                <a:r>
                  <a:rPr kumimoji="1" lang="en-US" altLang="zh-CN" dirty="0">
                    <a:solidFill>
                      <a:srgbClr val="FF52A9"/>
                    </a:solidFill>
                    <a:latin typeface="Palatino" pitchFamily="2" charset="0"/>
                    <a:ea typeface="Palatino" pitchFamily="2" charset="0"/>
                  </a:rPr>
                  <a:t>[Woodruff-Yekhanin’07]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: an extension of the </a:t>
                </a:r>
                <a:r>
                  <a:rPr kumimoji="1" lang="en-US" altLang="zh-CN" b="1" dirty="0">
                    <a:latin typeface="Palatino" pitchFamily="2" charset="0"/>
                    <a:ea typeface="Palatino" pitchFamily="2" charset="0"/>
                  </a:rPr>
                  <a:t>Reed-Muller Code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Fix some finite field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kumimoji="1" lang="en-US" altLang="zh-CN" dirty="0">
                  <a:latin typeface="Palatino" pitchFamily="2" charset="0"/>
                  <a:ea typeface="Palatino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Message length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kumimoji="1" lang="en-US" altLang="zh-CN" dirty="0">
                  <a:latin typeface="Palatino" pitchFamily="2" charset="0"/>
                  <a:ea typeface="Palatino" pitchFamily="2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 message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 coefficients of an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-variate degree-3 polynomial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kumimoji="1" lang="en-US" altLang="zh-CN" dirty="0">
                  <a:latin typeface="Palatino" pitchFamily="2" charset="0"/>
                  <a:ea typeface="Palatino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Block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kumimoji="1" lang="en-US" altLang="zh-CN" b="1" dirty="0">
                  <a:latin typeface="Palatino" pitchFamily="2" charset="0"/>
                  <a:ea typeface="Palatino" pitchFamily="2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 “truth table” - one symbol for each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1" lang="en-US" altLang="zh-CN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kumimoji="1" lang="en-US" altLang="zh-CN" dirty="0">
                  <a:latin typeface="Palatino" pitchFamily="2" charset="0"/>
                  <a:ea typeface="Palatino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kumimoji="1" lang="en-US" altLang="zh-CN" b="1" dirty="0">
                  <a:latin typeface="Palatino" pitchFamily="2" charset="0"/>
                  <a:ea typeface="Palatino" pitchFamily="2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f>
                          <m:f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f>
                          <m:f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,…,</m:t>
                        </m:r>
                        <m:f>
                          <m:f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kumimoji="1" lang="en-US" altLang="zh-CN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2765CAA-F906-CA69-4429-0D72D3EEA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2814966"/>
                <a:ext cx="11125200" cy="2711191"/>
              </a:xfrm>
              <a:prstGeom prst="rect">
                <a:avLst/>
              </a:prstGeom>
              <a:blipFill>
                <a:blip r:embed="rId2"/>
                <a:stretch>
                  <a:fillRect l="-570" t="-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DCE0860-C156-015C-0FBC-ED681BF9D84D}"/>
                  </a:ext>
                </a:extLst>
              </p:cNvPr>
              <p:cNvSpPr txBox="1"/>
              <p:nvPr/>
            </p:nvSpPr>
            <p:spPr>
              <a:xfrm>
                <a:off x="723900" y="1695450"/>
                <a:ext cx="5396862" cy="93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Recall PLTDC: a code mapping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, satisfying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Parallel local testability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2-Query parallel local </a:t>
                </a:r>
                <a:r>
                  <a:rPr kumimoji="1" lang="en-US" altLang="zh-CN" dirty="0" err="1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decodability</a:t>
                </a:r>
                <a:endParaRPr kumimoji="1" lang="zh-CN" altLang="en-US" dirty="0">
                  <a:solidFill>
                    <a:srgbClr val="FF0000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DCE0860-C156-015C-0FBC-ED681BF9D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1695450"/>
                <a:ext cx="5396862" cy="934295"/>
              </a:xfrm>
              <a:prstGeom prst="rect">
                <a:avLst/>
              </a:prstGeom>
              <a:blipFill>
                <a:blip r:embed="rId3"/>
                <a:stretch>
                  <a:fillRect l="-1176" t="-1351" b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4F755E7-D7E1-D348-F5B1-3FF275B22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832766"/>
              </p:ext>
            </p:extLst>
          </p:nvPr>
        </p:nvGraphicFramePr>
        <p:xfrm>
          <a:off x="6362700" y="5160397"/>
          <a:ext cx="135255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138">
                  <a:extLst>
                    <a:ext uri="{9D8B030D-6E8A-4147-A177-3AD203B41FA5}">
                      <a16:colId xmlns:a16="http://schemas.microsoft.com/office/drawing/2014/main" val="3615047565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894646319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562482570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401559713"/>
                    </a:ext>
                  </a:extLst>
                </a:gridCol>
              </a:tblGrid>
              <a:tr h="27093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45780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9062A70-F57F-7337-2B15-72C30DDC2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779545"/>
              </p:ext>
            </p:extLst>
          </p:nvPr>
        </p:nvGraphicFramePr>
        <p:xfrm>
          <a:off x="8648698" y="4942150"/>
          <a:ext cx="2990855" cy="849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265">
                  <a:extLst>
                    <a:ext uri="{9D8B030D-6E8A-4147-A177-3AD203B41FA5}">
                      <a16:colId xmlns:a16="http://schemas.microsoft.com/office/drawing/2014/main" val="1455936420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3615047565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2894646319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2562482570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1314517203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377053365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2401559713"/>
                    </a:ext>
                  </a:extLst>
                </a:gridCol>
              </a:tblGrid>
              <a:tr h="84905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45780"/>
                  </a:ext>
                </a:extLst>
              </a:tr>
            </a:tbl>
          </a:graphicData>
        </a:graphic>
      </p:graphicFrame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AD3668B7-F2B6-E189-4D75-A328F78EFB28}"/>
              </a:ext>
            </a:extLst>
          </p:cNvPr>
          <p:cNvCxnSpPr/>
          <p:nvPr/>
        </p:nvCxnSpPr>
        <p:spPr>
          <a:xfrm>
            <a:off x="7867650" y="5343276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FF02AB3-0695-A124-470B-A6B5323D9D5E}"/>
                  </a:ext>
                </a:extLst>
              </p:cNvPr>
              <p:cNvSpPr txBox="1"/>
              <p:nvPr/>
            </p:nvSpPr>
            <p:spPr>
              <a:xfrm>
                <a:off x="6362700" y="5156825"/>
                <a:ext cx="37147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FF02AB3-0695-A124-470B-A6B5323D9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5156825"/>
                <a:ext cx="371475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左大括号 15">
            <a:extLst>
              <a:ext uri="{FF2B5EF4-FFF2-40B4-BE49-F238E27FC236}">
                <a16:creationId xmlns:a16="http://schemas.microsoft.com/office/drawing/2014/main" id="{4C8B28EB-7DE4-473B-B801-42F30F268ADA}"/>
              </a:ext>
            </a:extLst>
          </p:cNvPr>
          <p:cNvSpPr/>
          <p:nvPr/>
        </p:nvSpPr>
        <p:spPr>
          <a:xfrm rot="5400000">
            <a:off x="6943658" y="4267134"/>
            <a:ext cx="190636" cy="135255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9F498A2-5F98-9A73-D44F-28755000D091}"/>
                  </a:ext>
                </a:extLst>
              </p:cNvPr>
              <p:cNvSpPr txBox="1"/>
              <p:nvPr/>
            </p:nvSpPr>
            <p:spPr>
              <a:xfrm>
                <a:off x="6496051" y="4399512"/>
                <a:ext cx="1085849" cy="443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zh-CN" sz="12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zh-CN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num>
                            <m:den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9F498A2-5F98-9A73-D44F-28755000D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051" y="4399512"/>
                <a:ext cx="1085849" cy="4431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左大括号 18">
            <a:extLst>
              <a:ext uri="{FF2B5EF4-FFF2-40B4-BE49-F238E27FC236}">
                <a16:creationId xmlns:a16="http://schemas.microsoft.com/office/drawing/2014/main" id="{C2C621B2-71E4-3EE2-FC0A-3E0AA93097C1}"/>
              </a:ext>
            </a:extLst>
          </p:cNvPr>
          <p:cNvSpPr/>
          <p:nvPr/>
        </p:nvSpPr>
        <p:spPr>
          <a:xfrm rot="5400000">
            <a:off x="10048805" y="3251902"/>
            <a:ext cx="190637" cy="299085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5A5510A-3B1D-9F4C-98EE-FC1D3A979B3B}"/>
                  </a:ext>
                </a:extLst>
              </p:cNvPr>
              <p:cNvSpPr txBox="1"/>
              <p:nvPr/>
            </p:nvSpPr>
            <p:spPr>
              <a:xfrm>
                <a:off x="9601198" y="4344080"/>
                <a:ext cx="108584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sz="1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5A5510A-3B1D-9F4C-98EE-FC1D3A979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198" y="4344080"/>
                <a:ext cx="1085849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ED0D78F-826D-BB82-36EE-F0AAD768632D}"/>
                  </a:ext>
                </a:extLst>
              </p:cNvPr>
              <p:cNvSpPr txBox="1"/>
              <p:nvPr/>
            </p:nvSpPr>
            <p:spPr>
              <a:xfrm>
                <a:off x="8599938" y="5243180"/>
                <a:ext cx="37147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ED0D78F-826D-BB82-36EE-F0AAD7686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938" y="5243180"/>
                <a:ext cx="371475" cy="276999"/>
              </a:xfrm>
              <a:prstGeom prst="rect">
                <a:avLst/>
              </a:prstGeom>
              <a:blipFill>
                <a:blip r:embed="rId7"/>
                <a:stretch>
                  <a:fillRect r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7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8" grpId="0"/>
      <p:bldP spid="19" grpId="0" animBg="1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Rockwell"/>
              </a:rPr>
              <a:t>    </a:t>
            </a:r>
            <a:r>
              <a:rPr kumimoji="1" lang="en-US" altLang="zh-CN" dirty="0">
                <a:latin typeface="Rockwell"/>
              </a:rPr>
              <a:t>PLTDC from Derivative Code</a:t>
            </a:r>
            <a:endParaRPr kumimoji="1" lang="zh-CN" altLang="en-US" dirty="0">
              <a:latin typeface="Rockwell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4F755E7-D7E1-D348-F5B1-3FF275B22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028841"/>
              </p:ext>
            </p:extLst>
          </p:nvPr>
        </p:nvGraphicFramePr>
        <p:xfrm>
          <a:off x="1915828" y="2359445"/>
          <a:ext cx="135255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138">
                  <a:extLst>
                    <a:ext uri="{9D8B030D-6E8A-4147-A177-3AD203B41FA5}">
                      <a16:colId xmlns:a16="http://schemas.microsoft.com/office/drawing/2014/main" val="3615047565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894646319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562482570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401559713"/>
                    </a:ext>
                  </a:extLst>
                </a:gridCol>
              </a:tblGrid>
              <a:tr h="27093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45780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9062A70-F57F-7337-2B15-72C30DDC2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252150"/>
              </p:ext>
            </p:extLst>
          </p:nvPr>
        </p:nvGraphicFramePr>
        <p:xfrm>
          <a:off x="4201826" y="2141198"/>
          <a:ext cx="2990855" cy="849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265">
                  <a:extLst>
                    <a:ext uri="{9D8B030D-6E8A-4147-A177-3AD203B41FA5}">
                      <a16:colId xmlns:a16="http://schemas.microsoft.com/office/drawing/2014/main" val="1455936420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3615047565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2894646319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2562482570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1314517203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377053365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2401559713"/>
                    </a:ext>
                  </a:extLst>
                </a:gridCol>
              </a:tblGrid>
              <a:tr h="84905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45780"/>
                  </a:ext>
                </a:extLst>
              </a:tr>
            </a:tbl>
          </a:graphicData>
        </a:graphic>
      </p:graphicFrame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AD3668B7-F2B6-E189-4D75-A328F78EFB28}"/>
              </a:ext>
            </a:extLst>
          </p:cNvPr>
          <p:cNvCxnSpPr/>
          <p:nvPr/>
        </p:nvCxnSpPr>
        <p:spPr>
          <a:xfrm>
            <a:off x="3420778" y="2542324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FF02AB3-0695-A124-470B-A6B5323D9D5E}"/>
                  </a:ext>
                </a:extLst>
              </p:cNvPr>
              <p:cNvSpPr txBox="1"/>
              <p:nvPr/>
            </p:nvSpPr>
            <p:spPr>
              <a:xfrm>
                <a:off x="1915828" y="2355873"/>
                <a:ext cx="37147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FF02AB3-0695-A124-470B-A6B5323D9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28" y="2355873"/>
                <a:ext cx="371475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左大括号 15">
            <a:extLst>
              <a:ext uri="{FF2B5EF4-FFF2-40B4-BE49-F238E27FC236}">
                <a16:creationId xmlns:a16="http://schemas.microsoft.com/office/drawing/2014/main" id="{4C8B28EB-7DE4-473B-B801-42F30F268ADA}"/>
              </a:ext>
            </a:extLst>
          </p:cNvPr>
          <p:cNvSpPr/>
          <p:nvPr/>
        </p:nvSpPr>
        <p:spPr>
          <a:xfrm rot="5400000">
            <a:off x="2496786" y="1466182"/>
            <a:ext cx="190636" cy="135255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9F498A2-5F98-9A73-D44F-28755000D091}"/>
                  </a:ext>
                </a:extLst>
              </p:cNvPr>
              <p:cNvSpPr txBox="1"/>
              <p:nvPr/>
            </p:nvSpPr>
            <p:spPr>
              <a:xfrm>
                <a:off x="2049179" y="1598560"/>
                <a:ext cx="1085849" cy="443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zh-CN" sz="12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zh-CN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num>
                            <m:den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9F498A2-5F98-9A73-D44F-28755000D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179" y="1598560"/>
                <a:ext cx="1085849" cy="443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左大括号 18">
            <a:extLst>
              <a:ext uri="{FF2B5EF4-FFF2-40B4-BE49-F238E27FC236}">
                <a16:creationId xmlns:a16="http://schemas.microsoft.com/office/drawing/2014/main" id="{C2C621B2-71E4-3EE2-FC0A-3E0AA93097C1}"/>
              </a:ext>
            </a:extLst>
          </p:cNvPr>
          <p:cNvSpPr/>
          <p:nvPr/>
        </p:nvSpPr>
        <p:spPr>
          <a:xfrm rot="5400000">
            <a:off x="5601933" y="450950"/>
            <a:ext cx="190637" cy="299085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5A5510A-3B1D-9F4C-98EE-FC1D3A979B3B}"/>
                  </a:ext>
                </a:extLst>
              </p:cNvPr>
              <p:cNvSpPr txBox="1"/>
              <p:nvPr/>
            </p:nvSpPr>
            <p:spPr>
              <a:xfrm>
                <a:off x="5154326" y="1543128"/>
                <a:ext cx="108584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sz="1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5A5510A-3B1D-9F4C-98EE-FC1D3A979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326" y="1543128"/>
                <a:ext cx="1085849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ED0D78F-826D-BB82-36EE-F0AAD768632D}"/>
                  </a:ext>
                </a:extLst>
              </p:cNvPr>
              <p:cNvSpPr txBox="1"/>
              <p:nvPr/>
            </p:nvSpPr>
            <p:spPr>
              <a:xfrm>
                <a:off x="4153066" y="2442228"/>
                <a:ext cx="37147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ED0D78F-826D-BB82-36EE-F0AAD7686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66" y="2442228"/>
                <a:ext cx="371475" cy="276999"/>
              </a:xfrm>
              <a:prstGeom prst="rect">
                <a:avLst/>
              </a:prstGeom>
              <a:blipFill>
                <a:blip r:embed="rId5"/>
                <a:stretch>
                  <a:fillRect r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D1F715B-6740-B5CB-30E3-A2EDE813621D}"/>
                  </a:ext>
                </a:extLst>
              </p:cNvPr>
              <p:cNvSpPr txBox="1"/>
              <p:nvPr/>
            </p:nvSpPr>
            <p:spPr>
              <a:xfrm>
                <a:off x="962525" y="3859731"/>
                <a:ext cx="8951495" cy="2168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Fix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Palatino" pitchFamily="2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1" lang="en-US" altLang="zh-CN" b="1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kumimoji="1"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and a direction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, consider the function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)≜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dirty="0">
                  <a:latin typeface="Palatino" pitchFamily="2" charset="0"/>
                  <a:ea typeface="Palatino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is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supposed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be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univariate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degree-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polynomial</a:t>
                </a:r>
              </a:p>
              <a:p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Given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access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the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codeword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at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and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,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we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are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able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get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f>
                          <m:f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r>
                          <a:rPr kumimoji="1" lang="en-US" altLang="zh-CN" sz="180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 </m:t>
                        </m:r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…,</m:t>
                        </m:r>
                        <m:f>
                          <m:f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</m:oMath>
                </a14:m>
                <a:endParaRPr kumimoji="1" lang="en-US" altLang="zh-CN" dirty="0">
                  <a:latin typeface="Palatino" pitchFamily="2" charset="0"/>
                  <a:ea typeface="Palatino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f>
                          <m:f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r>
                          <a:rPr kumimoji="1" lang="en-US" altLang="zh-CN" sz="180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 </m:t>
                        </m:r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…,</m:t>
                        </m:r>
                        <m:f>
                          <m:f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</m:oMath>
                </a14:m>
                <a:endParaRPr kumimoji="1" lang="zh-CN" altLang="en-US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D1F715B-6740-B5CB-30E3-A2EDE8136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25" y="3859731"/>
                <a:ext cx="8951495" cy="2168029"/>
              </a:xfrm>
              <a:prstGeom prst="rect">
                <a:avLst/>
              </a:prstGeom>
              <a:blipFill>
                <a:blip r:embed="rId6"/>
                <a:stretch>
                  <a:fillRect l="-567" t="-1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BAF4B0-326E-BF9E-AF9D-E439D5E28851}"/>
                  </a:ext>
                </a:extLst>
              </p:cNvPr>
              <p:cNvSpPr txBox="1"/>
              <p:nvPr/>
            </p:nvSpPr>
            <p:spPr>
              <a:xfrm>
                <a:off x="2977280" y="3226235"/>
                <a:ext cx="2903756" cy="574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d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1" lang="en-US" altLang="zh-CN" sz="120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,…,</m:t>
                          </m:r>
                          <m:f>
                            <m:fPr>
                              <m:ctrlP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BAF4B0-326E-BF9E-AF9D-E439D5E28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280" y="3226235"/>
                <a:ext cx="2903756" cy="574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AAAE6461-FB1C-A6A4-ED4F-CF6946DF810E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4429158" y="2990248"/>
            <a:ext cx="0" cy="2359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A930F4A-9E58-A5D5-0E62-5C01338E71DF}"/>
                  </a:ext>
                </a:extLst>
              </p:cNvPr>
              <p:cNvSpPr txBox="1"/>
              <p:nvPr/>
            </p:nvSpPr>
            <p:spPr>
              <a:xfrm>
                <a:off x="8126127" y="2254933"/>
                <a:ext cx="2087559" cy="374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≤3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A930F4A-9E58-A5D5-0E62-5C01338E7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27" y="2254933"/>
                <a:ext cx="2087559" cy="374590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BFDC7070-3BA7-9A60-8422-0E02FCF2B19A}"/>
              </a:ext>
            </a:extLst>
          </p:cNvPr>
          <p:cNvSpPr txBox="1"/>
          <p:nvPr/>
        </p:nvSpPr>
        <p:spPr>
          <a:xfrm>
            <a:off x="5640404" y="297420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821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4DE3AD3-3BED-2BD7-BF02-3D868C240A12}"/>
              </a:ext>
            </a:extLst>
          </p:cNvPr>
          <p:cNvSpPr/>
          <p:nvPr/>
        </p:nvSpPr>
        <p:spPr>
          <a:xfrm>
            <a:off x="7662268" y="4779818"/>
            <a:ext cx="719732" cy="2827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9440D99-7819-D6AE-A82A-A5B83697585D}"/>
                  </a:ext>
                </a:extLst>
              </p:cNvPr>
              <p:cNvSpPr txBox="1"/>
              <p:nvPr/>
            </p:nvSpPr>
            <p:spPr>
              <a:xfrm>
                <a:off x="7353702" y="4726830"/>
                <a:ext cx="11550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9440D99-7819-D6AE-A82A-A5B836975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702" y="4726830"/>
                <a:ext cx="1155032" cy="1200329"/>
              </a:xfrm>
              <a:prstGeom prst="rect">
                <a:avLst/>
              </a:prstGeom>
              <a:blipFill>
                <a:blip r:embed="rId2"/>
                <a:stretch>
                  <a:fillRect l="-2151" t="-1053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86149F5E-BE94-CFC3-59E5-F79415F22FB6}"/>
              </a:ext>
            </a:extLst>
          </p:cNvPr>
          <p:cNvSpPr/>
          <p:nvPr/>
        </p:nvSpPr>
        <p:spPr>
          <a:xfrm>
            <a:off x="1434164" y="4862360"/>
            <a:ext cx="1116531" cy="3737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D1F715B-6740-B5CB-30E3-A2EDE813621D}"/>
                  </a:ext>
                </a:extLst>
              </p:cNvPr>
              <p:cNvSpPr txBox="1"/>
              <p:nvPr/>
            </p:nvSpPr>
            <p:spPr>
              <a:xfrm>
                <a:off x="962525" y="3859731"/>
                <a:ext cx="8951495" cy="2168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Fix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Palatino" pitchFamily="2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1" lang="en-US" altLang="zh-CN" b="1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kumimoji="1"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and a direction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, consider the function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)≜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dirty="0">
                  <a:latin typeface="Palatino" pitchFamily="2" charset="0"/>
                  <a:ea typeface="Palatino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is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supposed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be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univariate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degree-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polynomial</a:t>
                </a:r>
              </a:p>
              <a:p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Given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access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the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codeword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at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and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,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we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are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able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get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f>
                          <m:f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r>
                          <a:rPr kumimoji="1" lang="en-US" altLang="zh-CN" sz="180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 </m:t>
                        </m:r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…,</m:t>
                        </m:r>
                        <m:f>
                          <m:f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</m:oMath>
                </a14:m>
                <a:endParaRPr kumimoji="1" lang="en-US" altLang="zh-CN" dirty="0">
                  <a:latin typeface="Palatino" pitchFamily="2" charset="0"/>
                  <a:ea typeface="Palatino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f>
                          <m:f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r>
                          <a:rPr kumimoji="1" lang="en-US" altLang="zh-CN" sz="180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 </m:t>
                        </m:r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…,</m:t>
                        </m:r>
                        <m:f>
                          <m:f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</m:oMath>
                </a14:m>
                <a:endParaRPr kumimoji="1" lang="zh-CN" altLang="en-US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D1F715B-6740-B5CB-30E3-A2EDE8136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25" y="3859731"/>
                <a:ext cx="8951495" cy="2168029"/>
              </a:xfrm>
              <a:prstGeom prst="rect">
                <a:avLst/>
              </a:prstGeom>
              <a:blipFill>
                <a:blip r:embed="rId3"/>
                <a:stretch>
                  <a:fillRect l="-567" t="-1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Rockwell"/>
              </a:rPr>
              <a:t>    </a:t>
            </a:r>
            <a:r>
              <a:rPr kumimoji="1" lang="en-US" altLang="zh-CN" dirty="0">
                <a:latin typeface="Rockwell"/>
              </a:rPr>
              <a:t>PLTDC from Derivative Code</a:t>
            </a:r>
            <a:endParaRPr kumimoji="1" lang="zh-CN" altLang="en-US" dirty="0">
              <a:latin typeface="Rockwell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4F755E7-D7E1-D348-F5B1-3FF275B2291B}"/>
              </a:ext>
            </a:extLst>
          </p:cNvPr>
          <p:cNvGraphicFramePr>
            <a:graphicFrameLocks noGrp="1"/>
          </p:cNvGraphicFramePr>
          <p:nvPr/>
        </p:nvGraphicFramePr>
        <p:xfrm>
          <a:off x="1915828" y="2359445"/>
          <a:ext cx="135255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138">
                  <a:extLst>
                    <a:ext uri="{9D8B030D-6E8A-4147-A177-3AD203B41FA5}">
                      <a16:colId xmlns:a16="http://schemas.microsoft.com/office/drawing/2014/main" val="3615047565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894646319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562482570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401559713"/>
                    </a:ext>
                  </a:extLst>
                </a:gridCol>
              </a:tblGrid>
              <a:tr h="27093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45780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9062A70-F57F-7337-2B15-72C30DDC21DD}"/>
              </a:ext>
            </a:extLst>
          </p:cNvPr>
          <p:cNvGraphicFramePr>
            <a:graphicFrameLocks noGrp="1"/>
          </p:cNvGraphicFramePr>
          <p:nvPr/>
        </p:nvGraphicFramePr>
        <p:xfrm>
          <a:off x="4201826" y="2141198"/>
          <a:ext cx="2990855" cy="849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265">
                  <a:extLst>
                    <a:ext uri="{9D8B030D-6E8A-4147-A177-3AD203B41FA5}">
                      <a16:colId xmlns:a16="http://schemas.microsoft.com/office/drawing/2014/main" val="1455936420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3615047565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2894646319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2562482570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1314517203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377053365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2401559713"/>
                    </a:ext>
                  </a:extLst>
                </a:gridCol>
              </a:tblGrid>
              <a:tr h="84905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45780"/>
                  </a:ext>
                </a:extLst>
              </a:tr>
            </a:tbl>
          </a:graphicData>
        </a:graphic>
      </p:graphicFrame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AD3668B7-F2B6-E189-4D75-A328F78EFB28}"/>
              </a:ext>
            </a:extLst>
          </p:cNvPr>
          <p:cNvCxnSpPr/>
          <p:nvPr/>
        </p:nvCxnSpPr>
        <p:spPr>
          <a:xfrm>
            <a:off x="3420778" y="2542324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FF02AB3-0695-A124-470B-A6B5323D9D5E}"/>
                  </a:ext>
                </a:extLst>
              </p:cNvPr>
              <p:cNvSpPr txBox="1"/>
              <p:nvPr/>
            </p:nvSpPr>
            <p:spPr>
              <a:xfrm>
                <a:off x="1915828" y="2355873"/>
                <a:ext cx="37147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FF02AB3-0695-A124-470B-A6B5323D9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28" y="2355873"/>
                <a:ext cx="371475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左大括号 15">
            <a:extLst>
              <a:ext uri="{FF2B5EF4-FFF2-40B4-BE49-F238E27FC236}">
                <a16:creationId xmlns:a16="http://schemas.microsoft.com/office/drawing/2014/main" id="{4C8B28EB-7DE4-473B-B801-42F30F268ADA}"/>
              </a:ext>
            </a:extLst>
          </p:cNvPr>
          <p:cNvSpPr/>
          <p:nvPr/>
        </p:nvSpPr>
        <p:spPr>
          <a:xfrm rot="5400000">
            <a:off x="2496786" y="1466182"/>
            <a:ext cx="190636" cy="135255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9F498A2-5F98-9A73-D44F-28755000D091}"/>
                  </a:ext>
                </a:extLst>
              </p:cNvPr>
              <p:cNvSpPr txBox="1"/>
              <p:nvPr/>
            </p:nvSpPr>
            <p:spPr>
              <a:xfrm>
                <a:off x="2049179" y="1598560"/>
                <a:ext cx="1085849" cy="443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zh-CN" sz="12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zh-CN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num>
                            <m:den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9F498A2-5F98-9A73-D44F-28755000D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179" y="1598560"/>
                <a:ext cx="1085849" cy="4431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左大括号 18">
            <a:extLst>
              <a:ext uri="{FF2B5EF4-FFF2-40B4-BE49-F238E27FC236}">
                <a16:creationId xmlns:a16="http://schemas.microsoft.com/office/drawing/2014/main" id="{C2C621B2-71E4-3EE2-FC0A-3E0AA93097C1}"/>
              </a:ext>
            </a:extLst>
          </p:cNvPr>
          <p:cNvSpPr/>
          <p:nvPr/>
        </p:nvSpPr>
        <p:spPr>
          <a:xfrm rot="5400000">
            <a:off x="5601933" y="450950"/>
            <a:ext cx="190637" cy="299085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5A5510A-3B1D-9F4C-98EE-FC1D3A979B3B}"/>
                  </a:ext>
                </a:extLst>
              </p:cNvPr>
              <p:cNvSpPr txBox="1"/>
              <p:nvPr/>
            </p:nvSpPr>
            <p:spPr>
              <a:xfrm>
                <a:off x="5154326" y="1543128"/>
                <a:ext cx="108584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sz="1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5A5510A-3B1D-9F4C-98EE-FC1D3A979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326" y="1543128"/>
                <a:ext cx="1085849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ED0D78F-826D-BB82-36EE-F0AAD768632D}"/>
                  </a:ext>
                </a:extLst>
              </p:cNvPr>
              <p:cNvSpPr txBox="1"/>
              <p:nvPr/>
            </p:nvSpPr>
            <p:spPr>
              <a:xfrm>
                <a:off x="4153066" y="2442228"/>
                <a:ext cx="37147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ED0D78F-826D-BB82-36EE-F0AAD7686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66" y="2442228"/>
                <a:ext cx="371475" cy="276999"/>
              </a:xfrm>
              <a:prstGeom prst="rect">
                <a:avLst/>
              </a:prstGeom>
              <a:blipFill>
                <a:blip r:embed="rId7"/>
                <a:stretch>
                  <a:fillRect r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BAF4B0-326E-BF9E-AF9D-E439D5E28851}"/>
                  </a:ext>
                </a:extLst>
              </p:cNvPr>
              <p:cNvSpPr txBox="1"/>
              <p:nvPr/>
            </p:nvSpPr>
            <p:spPr>
              <a:xfrm>
                <a:off x="2977280" y="3226235"/>
                <a:ext cx="2903756" cy="574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d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1" lang="en-US" altLang="zh-CN" sz="120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,…,</m:t>
                          </m:r>
                          <m:f>
                            <m:fPr>
                              <m:ctrlP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BAF4B0-326E-BF9E-AF9D-E439D5E28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280" y="3226235"/>
                <a:ext cx="2903756" cy="5747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AAAE6461-FB1C-A6A4-ED4F-CF6946DF810E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4429158" y="2990248"/>
            <a:ext cx="0" cy="2359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A930F4A-9E58-A5D5-0E62-5C01338E71DF}"/>
                  </a:ext>
                </a:extLst>
              </p:cNvPr>
              <p:cNvSpPr txBox="1"/>
              <p:nvPr/>
            </p:nvSpPr>
            <p:spPr>
              <a:xfrm>
                <a:off x="8126127" y="2254933"/>
                <a:ext cx="2087559" cy="374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≤3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A930F4A-9E58-A5D5-0E62-5C01338E7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27" y="2254933"/>
                <a:ext cx="2087559" cy="374590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BFDC7070-3BA7-9A60-8422-0E02FCF2B19A}"/>
              </a:ext>
            </a:extLst>
          </p:cNvPr>
          <p:cNvSpPr txBox="1"/>
          <p:nvPr/>
        </p:nvSpPr>
        <p:spPr>
          <a:xfrm>
            <a:off x="5640404" y="297420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3578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6149F5E-BE94-CFC3-59E5-F79415F22FB6}"/>
              </a:ext>
            </a:extLst>
          </p:cNvPr>
          <p:cNvSpPr/>
          <p:nvPr/>
        </p:nvSpPr>
        <p:spPr>
          <a:xfrm>
            <a:off x="1434164" y="4862360"/>
            <a:ext cx="1116531" cy="3737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DAD2796-4E19-C83D-521E-22201396ABB0}"/>
              </a:ext>
            </a:extLst>
          </p:cNvPr>
          <p:cNvSpPr/>
          <p:nvPr/>
        </p:nvSpPr>
        <p:spPr>
          <a:xfrm>
            <a:off x="2631440" y="4779818"/>
            <a:ext cx="3008964" cy="5442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D1F715B-6740-B5CB-30E3-A2EDE813621D}"/>
                  </a:ext>
                </a:extLst>
              </p:cNvPr>
              <p:cNvSpPr txBox="1"/>
              <p:nvPr/>
            </p:nvSpPr>
            <p:spPr>
              <a:xfrm>
                <a:off x="962525" y="3859731"/>
                <a:ext cx="8951495" cy="2168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Fix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Palatino" pitchFamily="2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1" lang="en-US" altLang="zh-CN" b="1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kumimoji="1"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and a direction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, consider the function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)≜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dirty="0">
                  <a:latin typeface="Palatino" pitchFamily="2" charset="0"/>
                  <a:ea typeface="Palatino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is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supposed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be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univariate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degree-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polynomial</a:t>
                </a:r>
              </a:p>
              <a:p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Given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access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the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codeword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at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and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,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we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are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able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get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f>
                          <m:fPr>
                            <m:ctrlPr>
                              <a:rPr kumimoji="1"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kumimoji="1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r>
                          <a:rPr kumimoji="1"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 </m:t>
                        </m:r>
                        <m:r>
                          <a:rPr kumimoji="1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…,</m:t>
                        </m:r>
                        <m:f>
                          <m:fPr>
                            <m:ctrlPr>
                              <a:rPr kumimoji="1" lang="en-US" altLang="zh-CN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</m:oMath>
                </a14:m>
                <a:endParaRPr kumimoji="1" lang="en-US" altLang="zh-CN" dirty="0">
                  <a:latin typeface="Palatino" pitchFamily="2" charset="0"/>
                  <a:ea typeface="Palatino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f>
                          <m:f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r>
                          <a:rPr kumimoji="1" lang="en-US" altLang="zh-CN" sz="180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 </m:t>
                        </m:r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…,</m:t>
                        </m:r>
                        <m:f>
                          <m:f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</m:oMath>
                </a14:m>
                <a:endParaRPr kumimoji="1" lang="zh-CN" altLang="en-US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D1F715B-6740-B5CB-30E3-A2EDE8136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25" y="3859731"/>
                <a:ext cx="8951495" cy="2168029"/>
              </a:xfrm>
              <a:prstGeom prst="rect">
                <a:avLst/>
              </a:prstGeom>
              <a:blipFill>
                <a:blip r:embed="rId3"/>
                <a:stretch>
                  <a:fillRect l="-567" t="-1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3B842A52-8935-A37E-D623-375EC4B63676}"/>
              </a:ext>
            </a:extLst>
          </p:cNvPr>
          <p:cNvSpPr/>
          <p:nvPr/>
        </p:nvSpPr>
        <p:spPr>
          <a:xfrm>
            <a:off x="7662268" y="5070786"/>
            <a:ext cx="719732" cy="282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4DE3AD3-3BED-2BD7-BF02-3D868C240A12}"/>
              </a:ext>
            </a:extLst>
          </p:cNvPr>
          <p:cNvSpPr/>
          <p:nvPr/>
        </p:nvSpPr>
        <p:spPr>
          <a:xfrm>
            <a:off x="7662268" y="4779818"/>
            <a:ext cx="719732" cy="2827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9440D99-7819-D6AE-A82A-A5B83697585D}"/>
                  </a:ext>
                </a:extLst>
              </p:cNvPr>
              <p:cNvSpPr txBox="1"/>
              <p:nvPr/>
            </p:nvSpPr>
            <p:spPr>
              <a:xfrm>
                <a:off x="7353702" y="4726830"/>
                <a:ext cx="11550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9440D99-7819-D6AE-A82A-A5B836975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702" y="4726830"/>
                <a:ext cx="1155032" cy="1200329"/>
              </a:xfrm>
              <a:prstGeom prst="rect">
                <a:avLst/>
              </a:prstGeom>
              <a:blipFill>
                <a:blip r:embed="rId4"/>
                <a:stretch>
                  <a:fillRect l="-2151" t="-1053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Rockwell"/>
              </a:rPr>
              <a:t>    </a:t>
            </a:r>
            <a:r>
              <a:rPr kumimoji="1" lang="en-US" altLang="zh-CN" dirty="0">
                <a:latin typeface="Rockwell"/>
              </a:rPr>
              <a:t>PLTDC from Derivative Code</a:t>
            </a:r>
            <a:endParaRPr kumimoji="1" lang="zh-CN" altLang="en-US" dirty="0">
              <a:latin typeface="Rockwell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4F755E7-D7E1-D348-F5B1-3FF275B2291B}"/>
              </a:ext>
            </a:extLst>
          </p:cNvPr>
          <p:cNvGraphicFramePr>
            <a:graphicFrameLocks noGrp="1"/>
          </p:cNvGraphicFramePr>
          <p:nvPr/>
        </p:nvGraphicFramePr>
        <p:xfrm>
          <a:off x="1915828" y="2359445"/>
          <a:ext cx="135255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138">
                  <a:extLst>
                    <a:ext uri="{9D8B030D-6E8A-4147-A177-3AD203B41FA5}">
                      <a16:colId xmlns:a16="http://schemas.microsoft.com/office/drawing/2014/main" val="3615047565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894646319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562482570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401559713"/>
                    </a:ext>
                  </a:extLst>
                </a:gridCol>
              </a:tblGrid>
              <a:tr h="27093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45780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9062A70-F57F-7337-2B15-72C30DDC21DD}"/>
              </a:ext>
            </a:extLst>
          </p:cNvPr>
          <p:cNvGraphicFramePr>
            <a:graphicFrameLocks noGrp="1"/>
          </p:cNvGraphicFramePr>
          <p:nvPr/>
        </p:nvGraphicFramePr>
        <p:xfrm>
          <a:off x="4201826" y="2141198"/>
          <a:ext cx="2990855" cy="849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265">
                  <a:extLst>
                    <a:ext uri="{9D8B030D-6E8A-4147-A177-3AD203B41FA5}">
                      <a16:colId xmlns:a16="http://schemas.microsoft.com/office/drawing/2014/main" val="1455936420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3615047565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2894646319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2562482570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1314517203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377053365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2401559713"/>
                    </a:ext>
                  </a:extLst>
                </a:gridCol>
              </a:tblGrid>
              <a:tr h="84905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45780"/>
                  </a:ext>
                </a:extLst>
              </a:tr>
            </a:tbl>
          </a:graphicData>
        </a:graphic>
      </p:graphicFrame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AD3668B7-F2B6-E189-4D75-A328F78EFB28}"/>
              </a:ext>
            </a:extLst>
          </p:cNvPr>
          <p:cNvCxnSpPr/>
          <p:nvPr/>
        </p:nvCxnSpPr>
        <p:spPr>
          <a:xfrm>
            <a:off x="3420778" y="2542324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FF02AB3-0695-A124-470B-A6B5323D9D5E}"/>
                  </a:ext>
                </a:extLst>
              </p:cNvPr>
              <p:cNvSpPr txBox="1"/>
              <p:nvPr/>
            </p:nvSpPr>
            <p:spPr>
              <a:xfrm>
                <a:off x="1915828" y="2355873"/>
                <a:ext cx="37147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FF02AB3-0695-A124-470B-A6B5323D9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28" y="2355873"/>
                <a:ext cx="37147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左大括号 15">
            <a:extLst>
              <a:ext uri="{FF2B5EF4-FFF2-40B4-BE49-F238E27FC236}">
                <a16:creationId xmlns:a16="http://schemas.microsoft.com/office/drawing/2014/main" id="{4C8B28EB-7DE4-473B-B801-42F30F268ADA}"/>
              </a:ext>
            </a:extLst>
          </p:cNvPr>
          <p:cNvSpPr/>
          <p:nvPr/>
        </p:nvSpPr>
        <p:spPr>
          <a:xfrm rot="5400000">
            <a:off x="2496786" y="1466182"/>
            <a:ext cx="190636" cy="135255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9F498A2-5F98-9A73-D44F-28755000D091}"/>
                  </a:ext>
                </a:extLst>
              </p:cNvPr>
              <p:cNvSpPr txBox="1"/>
              <p:nvPr/>
            </p:nvSpPr>
            <p:spPr>
              <a:xfrm>
                <a:off x="2049179" y="1598560"/>
                <a:ext cx="1085849" cy="443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zh-CN" sz="12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zh-CN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num>
                            <m:den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9F498A2-5F98-9A73-D44F-28755000D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179" y="1598560"/>
                <a:ext cx="1085849" cy="4431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左大括号 18">
            <a:extLst>
              <a:ext uri="{FF2B5EF4-FFF2-40B4-BE49-F238E27FC236}">
                <a16:creationId xmlns:a16="http://schemas.microsoft.com/office/drawing/2014/main" id="{C2C621B2-71E4-3EE2-FC0A-3E0AA93097C1}"/>
              </a:ext>
            </a:extLst>
          </p:cNvPr>
          <p:cNvSpPr/>
          <p:nvPr/>
        </p:nvSpPr>
        <p:spPr>
          <a:xfrm rot="5400000">
            <a:off x="5601933" y="450950"/>
            <a:ext cx="190637" cy="299085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5A5510A-3B1D-9F4C-98EE-FC1D3A979B3B}"/>
                  </a:ext>
                </a:extLst>
              </p:cNvPr>
              <p:cNvSpPr txBox="1"/>
              <p:nvPr/>
            </p:nvSpPr>
            <p:spPr>
              <a:xfrm>
                <a:off x="5154326" y="1543128"/>
                <a:ext cx="108584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sz="1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5A5510A-3B1D-9F4C-98EE-FC1D3A979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326" y="1543128"/>
                <a:ext cx="108584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ED0D78F-826D-BB82-36EE-F0AAD768632D}"/>
                  </a:ext>
                </a:extLst>
              </p:cNvPr>
              <p:cNvSpPr txBox="1"/>
              <p:nvPr/>
            </p:nvSpPr>
            <p:spPr>
              <a:xfrm>
                <a:off x="4153066" y="2442228"/>
                <a:ext cx="37147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ED0D78F-826D-BB82-36EE-F0AAD7686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66" y="2442228"/>
                <a:ext cx="371475" cy="276999"/>
              </a:xfrm>
              <a:prstGeom prst="rect">
                <a:avLst/>
              </a:prstGeom>
              <a:blipFill>
                <a:blip r:embed="rId8"/>
                <a:stretch>
                  <a:fillRect r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BAF4B0-326E-BF9E-AF9D-E439D5E28851}"/>
                  </a:ext>
                </a:extLst>
              </p:cNvPr>
              <p:cNvSpPr txBox="1"/>
              <p:nvPr/>
            </p:nvSpPr>
            <p:spPr>
              <a:xfrm>
                <a:off x="2977280" y="3226235"/>
                <a:ext cx="2903756" cy="574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d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1" lang="en-US" altLang="zh-CN" sz="120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,…,</m:t>
                          </m:r>
                          <m:f>
                            <m:fPr>
                              <m:ctrlP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BAF4B0-326E-BF9E-AF9D-E439D5E28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280" y="3226235"/>
                <a:ext cx="2903756" cy="5747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AAAE6461-FB1C-A6A4-ED4F-CF6946DF810E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4429158" y="2990248"/>
            <a:ext cx="0" cy="2359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A930F4A-9E58-A5D5-0E62-5C01338E71DF}"/>
                  </a:ext>
                </a:extLst>
              </p:cNvPr>
              <p:cNvSpPr txBox="1"/>
              <p:nvPr/>
            </p:nvSpPr>
            <p:spPr>
              <a:xfrm>
                <a:off x="8126127" y="2254933"/>
                <a:ext cx="2087559" cy="374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≤3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A930F4A-9E58-A5D5-0E62-5C01338E7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27" y="2254933"/>
                <a:ext cx="2087559" cy="374590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BFDC7070-3BA7-9A60-8422-0E02FCF2B19A}"/>
              </a:ext>
            </a:extLst>
          </p:cNvPr>
          <p:cNvSpPr txBox="1"/>
          <p:nvPr/>
        </p:nvSpPr>
        <p:spPr>
          <a:xfrm>
            <a:off x="5640404" y="297420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9068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FCD82598-F02D-A70B-C08F-D8026817F8C4}"/>
              </a:ext>
            </a:extLst>
          </p:cNvPr>
          <p:cNvSpPr/>
          <p:nvPr/>
        </p:nvSpPr>
        <p:spPr>
          <a:xfrm>
            <a:off x="7662268" y="5361754"/>
            <a:ext cx="719732" cy="25799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6B01073-69AF-2AB5-3606-EF44E115C7EF}"/>
              </a:ext>
            </a:extLst>
          </p:cNvPr>
          <p:cNvSpPr/>
          <p:nvPr/>
        </p:nvSpPr>
        <p:spPr>
          <a:xfrm>
            <a:off x="1434164" y="5498037"/>
            <a:ext cx="1116531" cy="3737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6149F5E-BE94-CFC3-59E5-F79415F22FB6}"/>
              </a:ext>
            </a:extLst>
          </p:cNvPr>
          <p:cNvSpPr/>
          <p:nvPr/>
        </p:nvSpPr>
        <p:spPr>
          <a:xfrm>
            <a:off x="1434164" y="4862360"/>
            <a:ext cx="1116531" cy="3737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DAD2796-4E19-C83D-521E-22201396ABB0}"/>
              </a:ext>
            </a:extLst>
          </p:cNvPr>
          <p:cNvSpPr/>
          <p:nvPr/>
        </p:nvSpPr>
        <p:spPr>
          <a:xfrm>
            <a:off x="2631440" y="4779818"/>
            <a:ext cx="3008964" cy="5442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D1F715B-6740-B5CB-30E3-A2EDE813621D}"/>
                  </a:ext>
                </a:extLst>
              </p:cNvPr>
              <p:cNvSpPr txBox="1"/>
              <p:nvPr/>
            </p:nvSpPr>
            <p:spPr>
              <a:xfrm>
                <a:off x="962525" y="3859731"/>
                <a:ext cx="8951495" cy="2168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Fix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Palatino" pitchFamily="2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1" lang="en-US" altLang="zh-CN" b="1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kumimoji="1"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and a direction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, consider the function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)≜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dirty="0">
                  <a:latin typeface="Palatino" pitchFamily="2" charset="0"/>
                  <a:ea typeface="Palatino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is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supposed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be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univariate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degree-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polynomial</a:t>
                </a:r>
              </a:p>
              <a:p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Given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access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the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codeword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at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and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,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we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are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able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get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f>
                          <m:fPr>
                            <m:ctrlPr>
                              <a:rPr kumimoji="1"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r>
                          <a:rPr kumimoji="1" lang="en-US" altLang="zh-CN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 </m:t>
                        </m:r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…,</m:t>
                        </m:r>
                        <m:f>
                          <m:fPr>
                            <m:ctrlP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</m:oMath>
                </a14:m>
                <a:endParaRPr kumimoji="1" lang="en-US" altLang="zh-CN" dirty="0">
                  <a:latin typeface="Palatino" pitchFamily="2" charset="0"/>
                  <a:ea typeface="Palatino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f>
                          <m:f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r>
                          <a:rPr kumimoji="1" lang="en-US" altLang="zh-CN" sz="180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 </m:t>
                        </m:r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…,</m:t>
                        </m:r>
                        <m:f>
                          <m:f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</m:oMath>
                </a14:m>
                <a:endParaRPr kumimoji="1" lang="zh-CN" altLang="en-US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D1F715B-6740-B5CB-30E3-A2EDE8136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25" y="3859731"/>
                <a:ext cx="8951495" cy="2168029"/>
              </a:xfrm>
              <a:prstGeom prst="rect">
                <a:avLst/>
              </a:prstGeom>
              <a:blipFill>
                <a:blip r:embed="rId3"/>
                <a:stretch>
                  <a:fillRect l="-567" t="-1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3B842A52-8935-A37E-D623-375EC4B63676}"/>
              </a:ext>
            </a:extLst>
          </p:cNvPr>
          <p:cNvSpPr/>
          <p:nvPr/>
        </p:nvSpPr>
        <p:spPr>
          <a:xfrm>
            <a:off x="7662268" y="5070786"/>
            <a:ext cx="719732" cy="282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4DE3AD3-3BED-2BD7-BF02-3D868C240A12}"/>
              </a:ext>
            </a:extLst>
          </p:cNvPr>
          <p:cNvSpPr/>
          <p:nvPr/>
        </p:nvSpPr>
        <p:spPr>
          <a:xfrm>
            <a:off x="7662268" y="4779818"/>
            <a:ext cx="719732" cy="2827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9440D99-7819-D6AE-A82A-A5B83697585D}"/>
                  </a:ext>
                </a:extLst>
              </p:cNvPr>
              <p:cNvSpPr txBox="1"/>
              <p:nvPr/>
            </p:nvSpPr>
            <p:spPr>
              <a:xfrm>
                <a:off x="7353702" y="4726830"/>
                <a:ext cx="11550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9440D99-7819-D6AE-A82A-A5B836975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702" y="4726830"/>
                <a:ext cx="1155032" cy="1200329"/>
              </a:xfrm>
              <a:prstGeom prst="rect">
                <a:avLst/>
              </a:prstGeom>
              <a:blipFill>
                <a:blip r:embed="rId4"/>
                <a:stretch>
                  <a:fillRect l="-2151" t="-1053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Rockwell"/>
              </a:rPr>
              <a:t>    </a:t>
            </a:r>
            <a:r>
              <a:rPr kumimoji="1" lang="en-US" altLang="zh-CN" dirty="0">
                <a:latin typeface="Rockwell"/>
              </a:rPr>
              <a:t>PLTDC from Derivative Code</a:t>
            </a:r>
            <a:endParaRPr kumimoji="1" lang="zh-CN" altLang="en-US" dirty="0">
              <a:latin typeface="Rockwell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4F755E7-D7E1-D348-F5B1-3FF275B2291B}"/>
              </a:ext>
            </a:extLst>
          </p:cNvPr>
          <p:cNvGraphicFramePr>
            <a:graphicFrameLocks noGrp="1"/>
          </p:cNvGraphicFramePr>
          <p:nvPr/>
        </p:nvGraphicFramePr>
        <p:xfrm>
          <a:off x="1915828" y="2359445"/>
          <a:ext cx="135255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138">
                  <a:extLst>
                    <a:ext uri="{9D8B030D-6E8A-4147-A177-3AD203B41FA5}">
                      <a16:colId xmlns:a16="http://schemas.microsoft.com/office/drawing/2014/main" val="3615047565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894646319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562482570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401559713"/>
                    </a:ext>
                  </a:extLst>
                </a:gridCol>
              </a:tblGrid>
              <a:tr h="27093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45780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9062A70-F57F-7337-2B15-72C30DDC21DD}"/>
              </a:ext>
            </a:extLst>
          </p:cNvPr>
          <p:cNvGraphicFramePr>
            <a:graphicFrameLocks noGrp="1"/>
          </p:cNvGraphicFramePr>
          <p:nvPr/>
        </p:nvGraphicFramePr>
        <p:xfrm>
          <a:off x="4201826" y="2141198"/>
          <a:ext cx="2990855" cy="849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265">
                  <a:extLst>
                    <a:ext uri="{9D8B030D-6E8A-4147-A177-3AD203B41FA5}">
                      <a16:colId xmlns:a16="http://schemas.microsoft.com/office/drawing/2014/main" val="1455936420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3615047565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2894646319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2562482570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1314517203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377053365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2401559713"/>
                    </a:ext>
                  </a:extLst>
                </a:gridCol>
              </a:tblGrid>
              <a:tr h="84905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45780"/>
                  </a:ext>
                </a:extLst>
              </a:tr>
            </a:tbl>
          </a:graphicData>
        </a:graphic>
      </p:graphicFrame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AD3668B7-F2B6-E189-4D75-A328F78EFB28}"/>
              </a:ext>
            </a:extLst>
          </p:cNvPr>
          <p:cNvCxnSpPr/>
          <p:nvPr/>
        </p:nvCxnSpPr>
        <p:spPr>
          <a:xfrm>
            <a:off x="3420778" y="2542324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FF02AB3-0695-A124-470B-A6B5323D9D5E}"/>
                  </a:ext>
                </a:extLst>
              </p:cNvPr>
              <p:cNvSpPr txBox="1"/>
              <p:nvPr/>
            </p:nvSpPr>
            <p:spPr>
              <a:xfrm>
                <a:off x="1915828" y="2355873"/>
                <a:ext cx="37147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FF02AB3-0695-A124-470B-A6B5323D9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28" y="2355873"/>
                <a:ext cx="37147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左大括号 15">
            <a:extLst>
              <a:ext uri="{FF2B5EF4-FFF2-40B4-BE49-F238E27FC236}">
                <a16:creationId xmlns:a16="http://schemas.microsoft.com/office/drawing/2014/main" id="{4C8B28EB-7DE4-473B-B801-42F30F268ADA}"/>
              </a:ext>
            </a:extLst>
          </p:cNvPr>
          <p:cNvSpPr/>
          <p:nvPr/>
        </p:nvSpPr>
        <p:spPr>
          <a:xfrm rot="5400000">
            <a:off x="2496786" y="1466182"/>
            <a:ext cx="190636" cy="135255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9F498A2-5F98-9A73-D44F-28755000D091}"/>
                  </a:ext>
                </a:extLst>
              </p:cNvPr>
              <p:cNvSpPr txBox="1"/>
              <p:nvPr/>
            </p:nvSpPr>
            <p:spPr>
              <a:xfrm>
                <a:off x="2049179" y="1598560"/>
                <a:ext cx="1085849" cy="443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zh-CN" sz="12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zh-CN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num>
                            <m:den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9F498A2-5F98-9A73-D44F-28755000D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179" y="1598560"/>
                <a:ext cx="1085849" cy="4431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左大括号 18">
            <a:extLst>
              <a:ext uri="{FF2B5EF4-FFF2-40B4-BE49-F238E27FC236}">
                <a16:creationId xmlns:a16="http://schemas.microsoft.com/office/drawing/2014/main" id="{C2C621B2-71E4-3EE2-FC0A-3E0AA93097C1}"/>
              </a:ext>
            </a:extLst>
          </p:cNvPr>
          <p:cNvSpPr/>
          <p:nvPr/>
        </p:nvSpPr>
        <p:spPr>
          <a:xfrm rot="5400000">
            <a:off x="5601933" y="450950"/>
            <a:ext cx="190637" cy="299085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5A5510A-3B1D-9F4C-98EE-FC1D3A979B3B}"/>
                  </a:ext>
                </a:extLst>
              </p:cNvPr>
              <p:cNvSpPr txBox="1"/>
              <p:nvPr/>
            </p:nvSpPr>
            <p:spPr>
              <a:xfrm>
                <a:off x="5154326" y="1543128"/>
                <a:ext cx="108584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sz="1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5A5510A-3B1D-9F4C-98EE-FC1D3A979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326" y="1543128"/>
                <a:ext cx="108584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ED0D78F-826D-BB82-36EE-F0AAD768632D}"/>
                  </a:ext>
                </a:extLst>
              </p:cNvPr>
              <p:cNvSpPr txBox="1"/>
              <p:nvPr/>
            </p:nvSpPr>
            <p:spPr>
              <a:xfrm>
                <a:off x="4153066" y="2442228"/>
                <a:ext cx="37147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ED0D78F-826D-BB82-36EE-F0AAD7686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66" y="2442228"/>
                <a:ext cx="371475" cy="276999"/>
              </a:xfrm>
              <a:prstGeom prst="rect">
                <a:avLst/>
              </a:prstGeom>
              <a:blipFill>
                <a:blip r:embed="rId8"/>
                <a:stretch>
                  <a:fillRect r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BAF4B0-326E-BF9E-AF9D-E439D5E28851}"/>
                  </a:ext>
                </a:extLst>
              </p:cNvPr>
              <p:cNvSpPr txBox="1"/>
              <p:nvPr/>
            </p:nvSpPr>
            <p:spPr>
              <a:xfrm>
                <a:off x="2977280" y="3226235"/>
                <a:ext cx="2903756" cy="574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d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1" lang="en-US" altLang="zh-CN" sz="120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,…,</m:t>
                          </m:r>
                          <m:f>
                            <m:fPr>
                              <m:ctrlP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BAF4B0-326E-BF9E-AF9D-E439D5E28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280" y="3226235"/>
                <a:ext cx="2903756" cy="5747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AAAE6461-FB1C-A6A4-ED4F-CF6946DF810E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4429158" y="2990248"/>
            <a:ext cx="0" cy="2359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A930F4A-9E58-A5D5-0E62-5C01338E71DF}"/>
                  </a:ext>
                </a:extLst>
              </p:cNvPr>
              <p:cNvSpPr txBox="1"/>
              <p:nvPr/>
            </p:nvSpPr>
            <p:spPr>
              <a:xfrm>
                <a:off x="8126127" y="2254933"/>
                <a:ext cx="2087559" cy="374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≤3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A930F4A-9E58-A5D5-0E62-5C01338E7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27" y="2254933"/>
                <a:ext cx="2087559" cy="374590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BFDC7070-3BA7-9A60-8422-0E02FCF2B19A}"/>
              </a:ext>
            </a:extLst>
          </p:cNvPr>
          <p:cNvSpPr txBox="1"/>
          <p:nvPr/>
        </p:nvSpPr>
        <p:spPr>
          <a:xfrm>
            <a:off x="5640404" y="297420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0883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1442CFF7-976F-34AE-1559-0FC772BDEA15}"/>
              </a:ext>
            </a:extLst>
          </p:cNvPr>
          <p:cNvSpPr/>
          <p:nvPr/>
        </p:nvSpPr>
        <p:spPr>
          <a:xfrm>
            <a:off x="7662268" y="5628016"/>
            <a:ext cx="719732" cy="243804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AF8BC8B-75E2-E953-4CF8-5428B7222695}"/>
              </a:ext>
            </a:extLst>
          </p:cNvPr>
          <p:cNvSpPr/>
          <p:nvPr/>
        </p:nvSpPr>
        <p:spPr>
          <a:xfrm>
            <a:off x="2631440" y="5383901"/>
            <a:ext cx="3008964" cy="565405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CD82598-F02D-A70B-C08F-D8026817F8C4}"/>
              </a:ext>
            </a:extLst>
          </p:cNvPr>
          <p:cNvSpPr/>
          <p:nvPr/>
        </p:nvSpPr>
        <p:spPr>
          <a:xfrm>
            <a:off x="7662268" y="5361754"/>
            <a:ext cx="719732" cy="25799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6B01073-69AF-2AB5-3606-EF44E115C7EF}"/>
              </a:ext>
            </a:extLst>
          </p:cNvPr>
          <p:cNvSpPr/>
          <p:nvPr/>
        </p:nvSpPr>
        <p:spPr>
          <a:xfrm>
            <a:off x="1434164" y="5498037"/>
            <a:ext cx="1116531" cy="3737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6149F5E-BE94-CFC3-59E5-F79415F22FB6}"/>
              </a:ext>
            </a:extLst>
          </p:cNvPr>
          <p:cNvSpPr/>
          <p:nvPr/>
        </p:nvSpPr>
        <p:spPr>
          <a:xfrm>
            <a:off x="1434164" y="4862360"/>
            <a:ext cx="1116531" cy="3737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DAD2796-4E19-C83D-521E-22201396ABB0}"/>
              </a:ext>
            </a:extLst>
          </p:cNvPr>
          <p:cNvSpPr/>
          <p:nvPr/>
        </p:nvSpPr>
        <p:spPr>
          <a:xfrm>
            <a:off x="2631440" y="4779818"/>
            <a:ext cx="3008964" cy="5442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D1F715B-6740-B5CB-30E3-A2EDE813621D}"/>
                  </a:ext>
                </a:extLst>
              </p:cNvPr>
              <p:cNvSpPr txBox="1"/>
              <p:nvPr/>
            </p:nvSpPr>
            <p:spPr>
              <a:xfrm>
                <a:off x="962525" y="3859731"/>
                <a:ext cx="8951495" cy="2168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Fix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Palatino" pitchFamily="2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1" lang="en-US" altLang="zh-CN" b="1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kumimoji="1"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and a direction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, consider the function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)≜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dirty="0">
                  <a:latin typeface="Palatino" pitchFamily="2" charset="0"/>
                  <a:ea typeface="Palatino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is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supposed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be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univariate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degree-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polynomial</a:t>
                </a:r>
              </a:p>
              <a:p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Given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access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the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codeword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at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and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,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we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are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able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get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f>
                          <m:fPr>
                            <m:ctrlPr>
                              <a:rPr kumimoji="1"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r>
                          <a:rPr kumimoji="1" lang="en-US" altLang="zh-CN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 </m:t>
                        </m:r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…,</m:t>
                        </m:r>
                        <m:f>
                          <m:fPr>
                            <m:ctrlP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</m:oMath>
                </a14:m>
                <a:endParaRPr kumimoji="1" lang="en-US" altLang="zh-CN" dirty="0">
                  <a:latin typeface="Palatino" pitchFamily="2" charset="0"/>
                  <a:ea typeface="Palatino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f>
                          <m:fPr>
                            <m:ctrlPr>
                              <a:rPr kumimoji="1"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kumimoji="1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r>
                          <a:rPr kumimoji="1"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 </m:t>
                        </m:r>
                        <m:r>
                          <a:rPr kumimoji="1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…,</m:t>
                        </m:r>
                        <m:f>
                          <m:fPr>
                            <m:ctrlPr>
                              <a:rPr kumimoji="1" lang="en-US" altLang="zh-CN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</m:oMath>
                </a14:m>
                <a:endParaRPr kumimoji="1" lang="zh-CN" altLang="en-US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D1F715B-6740-B5CB-30E3-A2EDE8136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25" y="3859731"/>
                <a:ext cx="8951495" cy="2168029"/>
              </a:xfrm>
              <a:prstGeom prst="rect">
                <a:avLst/>
              </a:prstGeom>
              <a:blipFill>
                <a:blip r:embed="rId3"/>
                <a:stretch>
                  <a:fillRect l="-567" t="-1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3B842A52-8935-A37E-D623-375EC4B63676}"/>
              </a:ext>
            </a:extLst>
          </p:cNvPr>
          <p:cNvSpPr/>
          <p:nvPr/>
        </p:nvSpPr>
        <p:spPr>
          <a:xfrm>
            <a:off x="7662268" y="5070786"/>
            <a:ext cx="719732" cy="282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4DE3AD3-3BED-2BD7-BF02-3D868C240A12}"/>
              </a:ext>
            </a:extLst>
          </p:cNvPr>
          <p:cNvSpPr/>
          <p:nvPr/>
        </p:nvSpPr>
        <p:spPr>
          <a:xfrm>
            <a:off x="7662268" y="4779818"/>
            <a:ext cx="719732" cy="2827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9440D99-7819-D6AE-A82A-A5B83697585D}"/>
                  </a:ext>
                </a:extLst>
              </p:cNvPr>
              <p:cNvSpPr txBox="1"/>
              <p:nvPr/>
            </p:nvSpPr>
            <p:spPr>
              <a:xfrm>
                <a:off x="7353702" y="4726830"/>
                <a:ext cx="11550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9440D99-7819-D6AE-A82A-A5B836975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702" y="4726830"/>
                <a:ext cx="1155032" cy="1200329"/>
              </a:xfrm>
              <a:prstGeom prst="rect">
                <a:avLst/>
              </a:prstGeom>
              <a:blipFill>
                <a:blip r:embed="rId4"/>
                <a:stretch>
                  <a:fillRect l="-2151" t="-1053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Rockwell"/>
              </a:rPr>
              <a:t>    </a:t>
            </a:r>
            <a:r>
              <a:rPr kumimoji="1" lang="en-US" altLang="zh-CN" dirty="0">
                <a:latin typeface="Rockwell"/>
              </a:rPr>
              <a:t>PLTDC from Derivative Code</a:t>
            </a:r>
            <a:endParaRPr kumimoji="1" lang="zh-CN" altLang="en-US" dirty="0">
              <a:latin typeface="Rockwell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4F755E7-D7E1-D348-F5B1-3FF275B2291B}"/>
              </a:ext>
            </a:extLst>
          </p:cNvPr>
          <p:cNvGraphicFramePr>
            <a:graphicFrameLocks noGrp="1"/>
          </p:cNvGraphicFramePr>
          <p:nvPr/>
        </p:nvGraphicFramePr>
        <p:xfrm>
          <a:off x="1915828" y="2359445"/>
          <a:ext cx="135255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138">
                  <a:extLst>
                    <a:ext uri="{9D8B030D-6E8A-4147-A177-3AD203B41FA5}">
                      <a16:colId xmlns:a16="http://schemas.microsoft.com/office/drawing/2014/main" val="3615047565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894646319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562482570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401559713"/>
                    </a:ext>
                  </a:extLst>
                </a:gridCol>
              </a:tblGrid>
              <a:tr h="27093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45780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9062A70-F57F-7337-2B15-72C30DDC21DD}"/>
              </a:ext>
            </a:extLst>
          </p:cNvPr>
          <p:cNvGraphicFramePr>
            <a:graphicFrameLocks noGrp="1"/>
          </p:cNvGraphicFramePr>
          <p:nvPr/>
        </p:nvGraphicFramePr>
        <p:xfrm>
          <a:off x="4201826" y="2141198"/>
          <a:ext cx="2990855" cy="849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265">
                  <a:extLst>
                    <a:ext uri="{9D8B030D-6E8A-4147-A177-3AD203B41FA5}">
                      <a16:colId xmlns:a16="http://schemas.microsoft.com/office/drawing/2014/main" val="1455936420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3615047565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2894646319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2562482570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1314517203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377053365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2401559713"/>
                    </a:ext>
                  </a:extLst>
                </a:gridCol>
              </a:tblGrid>
              <a:tr h="84905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45780"/>
                  </a:ext>
                </a:extLst>
              </a:tr>
            </a:tbl>
          </a:graphicData>
        </a:graphic>
      </p:graphicFrame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AD3668B7-F2B6-E189-4D75-A328F78EFB28}"/>
              </a:ext>
            </a:extLst>
          </p:cNvPr>
          <p:cNvCxnSpPr/>
          <p:nvPr/>
        </p:nvCxnSpPr>
        <p:spPr>
          <a:xfrm>
            <a:off x="3420778" y="2542324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FF02AB3-0695-A124-470B-A6B5323D9D5E}"/>
                  </a:ext>
                </a:extLst>
              </p:cNvPr>
              <p:cNvSpPr txBox="1"/>
              <p:nvPr/>
            </p:nvSpPr>
            <p:spPr>
              <a:xfrm>
                <a:off x="1915828" y="2355873"/>
                <a:ext cx="37147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FF02AB3-0695-A124-470B-A6B5323D9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28" y="2355873"/>
                <a:ext cx="37147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左大括号 15">
            <a:extLst>
              <a:ext uri="{FF2B5EF4-FFF2-40B4-BE49-F238E27FC236}">
                <a16:creationId xmlns:a16="http://schemas.microsoft.com/office/drawing/2014/main" id="{4C8B28EB-7DE4-473B-B801-42F30F268ADA}"/>
              </a:ext>
            </a:extLst>
          </p:cNvPr>
          <p:cNvSpPr/>
          <p:nvPr/>
        </p:nvSpPr>
        <p:spPr>
          <a:xfrm rot="5400000">
            <a:off x="2496786" y="1466182"/>
            <a:ext cx="190636" cy="135255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9F498A2-5F98-9A73-D44F-28755000D091}"/>
                  </a:ext>
                </a:extLst>
              </p:cNvPr>
              <p:cNvSpPr txBox="1"/>
              <p:nvPr/>
            </p:nvSpPr>
            <p:spPr>
              <a:xfrm>
                <a:off x="2049179" y="1598560"/>
                <a:ext cx="1085849" cy="443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zh-CN" sz="12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zh-CN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num>
                            <m:den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9F498A2-5F98-9A73-D44F-28755000D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179" y="1598560"/>
                <a:ext cx="1085849" cy="4431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左大括号 18">
            <a:extLst>
              <a:ext uri="{FF2B5EF4-FFF2-40B4-BE49-F238E27FC236}">
                <a16:creationId xmlns:a16="http://schemas.microsoft.com/office/drawing/2014/main" id="{C2C621B2-71E4-3EE2-FC0A-3E0AA93097C1}"/>
              </a:ext>
            </a:extLst>
          </p:cNvPr>
          <p:cNvSpPr/>
          <p:nvPr/>
        </p:nvSpPr>
        <p:spPr>
          <a:xfrm rot="5400000">
            <a:off x="5601933" y="450950"/>
            <a:ext cx="190637" cy="299085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5A5510A-3B1D-9F4C-98EE-FC1D3A979B3B}"/>
                  </a:ext>
                </a:extLst>
              </p:cNvPr>
              <p:cNvSpPr txBox="1"/>
              <p:nvPr/>
            </p:nvSpPr>
            <p:spPr>
              <a:xfrm>
                <a:off x="5154326" y="1543128"/>
                <a:ext cx="108584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sz="1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5A5510A-3B1D-9F4C-98EE-FC1D3A979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326" y="1543128"/>
                <a:ext cx="108584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ED0D78F-826D-BB82-36EE-F0AAD768632D}"/>
                  </a:ext>
                </a:extLst>
              </p:cNvPr>
              <p:cNvSpPr txBox="1"/>
              <p:nvPr/>
            </p:nvSpPr>
            <p:spPr>
              <a:xfrm>
                <a:off x="4153066" y="2442228"/>
                <a:ext cx="37147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ED0D78F-826D-BB82-36EE-F0AAD7686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66" y="2442228"/>
                <a:ext cx="371475" cy="276999"/>
              </a:xfrm>
              <a:prstGeom prst="rect">
                <a:avLst/>
              </a:prstGeom>
              <a:blipFill>
                <a:blip r:embed="rId8"/>
                <a:stretch>
                  <a:fillRect r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BAF4B0-326E-BF9E-AF9D-E439D5E28851}"/>
                  </a:ext>
                </a:extLst>
              </p:cNvPr>
              <p:cNvSpPr txBox="1"/>
              <p:nvPr/>
            </p:nvSpPr>
            <p:spPr>
              <a:xfrm>
                <a:off x="2977280" y="3226235"/>
                <a:ext cx="2903756" cy="574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d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1" lang="en-US" altLang="zh-CN" sz="120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,…,</m:t>
                          </m:r>
                          <m:f>
                            <m:fPr>
                              <m:ctrlP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BAF4B0-326E-BF9E-AF9D-E439D5E28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280" y="3226235"/>
                <a:ext cx="2903756" cy="5747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AAAE6461-FB1C-A6A4-ED4F-CF6946DF810E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4429158" y="2990248"/>
            <a:ext cx="0" cy="2359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A930F4A-9E58-A5D5-0E62-5C01338E71DF}"/>
                  </a:ext>
                </a:extLst>
              </p:cNvPr>
              <p:cNvSpPr txBox="1"/>
              <p:nvPr/>
            </p:nvSpPr>
            <p:spPr>
              <a:xfrm>
                <a:off x="8126127" y="2254933"/>
                <a:ext cx="2087559" cy="374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≤3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A930F4A-9E58-A5D5-0E62-5C01338E7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27" y="2254933"/>
                <a:ext cx="2087559" cy="374590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BFDC7070-3BA7-9A60-8422-0E02FCF2B19A}"/>
              </a:ext>
            </a:extLst>
          </p:cNvPr>
          <p:cNvSpPr txBox="1"/>
          <p:nvPr/>
        </p:nvSpPr>
        <p:spPr>
          <a:xfrm>
            <a:off x="5640404" y="297420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508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1442CFF7-976F-34AE-1559-0FC772BDEA15}"/>
              </a:ext>
            </a:extLst>
          </p:cNvPr>
          <p:cNvSpPr/>
          <p:nvPr/>
        </p:nvSpPr>
        <p:spPr>
          <a:xfrm>
            <a:off x="7662268" y="5628016"/>
            <a:ext cx="719732" cy="243804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AF8BC8B-75E2-E953-4CF8-5428B7222695}"/>
              </a:ext>
            </a:extLst>
          </p:cNvPr>
          <p:cNvSpPr/>
          <p:nvPr/>
        </p:nvSpPr>
        <p:spPr>
          <a:xfrm>
            <a:off x="2631440" y="5383901"/>
            <a:ext cx="3008964" cy="565405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CD82598-F02D-A70B-C08F-D8026817F8C4}"/>
              </a:ext>
            </a:extLst>
          </p:cNvPr>
          <p:cNvSpPr/>
          <p:nvPr/>
        </p:nvSpPr>
        <p:spPr>
          <a:xfrm>
            <a:off x="7662268" y="5361754"/>
            <a:ext cx="719732" cy="25799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6B01073-69AF-2AB5-3606-EF44E115C7EF}"/>
              </a:ext>
            </a:extLst>
          </p:cNvPr>
          <p:cNvSpPr/>
          <p:nvPr/>
        </p:nvSpPr>
        <p:spPr>
          <a:xfrm>
            <a:off x="1434164" y="5498037"/>
            <a:ext cx="1116531" cy="3737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6149F5E-BE94-CFC3-59E5-F79415F22FB6}"/>
              </a:ext>
            </a:extLst>
          </p:cNvPr>
          <p:cNvSpPr/>
          <p:nvPr/>
        </p:nvSpPr>
        <p:spPr>
          <a:xfrm>
            <a:off x="1434164" y="4862360"/>
            <a:ext cx="1116531" cy="3737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DAD2796-4E19-C83D-521E-22201396ABB0}"/>
              </a:ext>
            </a:extLst>
          </p:cNvPr>
          <p:cNvSpPr/>
          <p:nvPr/>
        </p:nvSpPr>
        <p:spPr>
          <a:xfrm>
            <a:off x="2631440" y="4779818"/>
            <a:ext cx="3008964" cy="5442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D1F715B-6740-B5CB-30E3-A2EDE813621D}"/>
                  </a:ext>
                </a:extLst>
              </p:cNvPr>
              <p:cNvSpPr txBox="1"/>
              <p:nvPr/>
            </p:nvSpPr>
            <p:spPr>
              <a:xfrm>
                <a:off x="962525" y="3859731"/>
                <a:ext cx="8951495" cy="2168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Fix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Palatino" pitchFamily="2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1" lang="en-US" altLang="zh-CN" b="1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kumimoji="1"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and a direction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, consider the function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)≜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dirty="0">
                  <a:latin typeface="Palatino" pitchFamily="2" charset="0"/>
                  <a:ea typeface="Palatino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is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supposed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be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univariate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degree-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polynomial</a:t>
                </a:r>
              </a:p>
              <a:p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Given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access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the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codeword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at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and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,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we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are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able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get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f>
                          <m:fPr>
                            <m:ctrlPr>
                              <a:rPr kumimoji="1"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r>
                          <a:rPr kumimoji="1" lang="en-US" altLang="zh-CN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 </m:t>
                        </m:r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…,</m:t>
                        </m:r>
                        <m:f>
                          <m:fPr>
                            <m:ctrlP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</m:oMath>
                </a14:m>
                <a:endParaRPr kumimoji="1" lang="en-US" altLang="zh-CN" dirty="0">
                  <a:latin typeface="Palatino" pitchFamily="2" charset="0"/>
                  <a:ea typeface="Palatino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f>
                          <m:fPr>
                            <m:ctrlPr>
                              <a:rPr kumimoji="1"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r>
                          <a:rPr kumimoji="1" lang="en-US" altLang="zh-CN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 </m:t>
                        </m:r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…,</m:t>
                        </m:r>
                        <m:f>
                          <m:fPr>
                            <m:ctrlP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</m:oMath>
                </a14:m>
                <a:endParaRPr kumimoji="1" lang="zh-CN" altLang="en-US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D1F715B-6740-B5CB-30E3-A2EDE8136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25" y="3859731"/>
                <a:ext cx="8951495" cy="2168029"/>
              </a:xfrm>
              <a:prstGeom prst="rect">
                <a:avLst/>
              </a:prstGeom>
              <a:blipFill>
                <a:blip r:embed="rId3"/>
                <a:stretch>
                  <a:fillRect l="-567" t="-1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3B842A52-8935-A37E-D623-375EC4B63676}"/>
              </a:ext>
            </a:extLst>
          </p:cNvPr>
          <p:cNvSpPr/>
          <p:nvPr/>
        </p:nvSpPr>
        <p:spPr>
          <a:xfrm>
            <a:off x="7662268" y="5070786"/>
            <a:ext cx="719732" cy="282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4DE3AD3-3BED-2BD7-BF02-3D868C240A12}"/>
              </a:ext>
            </a:extLst>
          </p:cNvPr>
          <p:cNvSpPr/>
          <p:nvPr/>
        </p:nvSpPr>
        <p:spPr>
          <a:xfrm>
            <a:off x="7662268" y="4779818"/>
            <a:ext cx="719732" cy="2827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9440D99-7819-D6AE-A82A-A5B83697585D}"/>
                  </a:ext>
                </a:extLst>
              </p:cNvPr>
              <p:cNvSpPr txBox="1"/>
              <p:nvPr/>
            </p:nvSpPr>
            <p:spPr>
              <a:xfrm>
                <a:off x="7353702" y="4726830"/>
                <a:ext cx="11550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9440D99-7819-D6AE-A82A-A5B836975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702" y="4726830"/>
                <a:ext cx="1155032" cy="1200329"/>
              </a:xfrm>
              <a:prstGeom prst="rect">
                <a:avLst/>
              </a:prstGeom>
              <a:blipFill>
                <a:blip r:embed="rId4"/>
                <a:stretch>
                  <a:fillRect l="-2151" t="-1053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Rockwell"/>
              </a:rPr>
              <a:t>    </a:t>
            </a:r>
            <a:r>
              <a:rPr kumimoji="1" lang="en-US" altLang="zh-CN" dirty="0">
                <a:latin typeface="Rockwell"/>
              </a:rPr>
              <a:t>PLTDC from Derivative Code</a:t>
            </a:r>
            <a:endParaRPr kumimoji="1" lang="zh-CN" altLang="en-US" dirty="0">
              <a:latin typeface="Rockwell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4F755E7-D7E1-D348-F5B1-3FF275B2291B}"/>
              </a:ext>
            </a:extLst>
          </p:cNvPr>
          <p:cNvGraphicFramePr>
            <a:graphicFrameLocks noGrp="1"/>
          </p:cNvGraphicFramePr>
          <p:nvPr/>
        </p:nvGraphicFramePr>
        <p:xfrm>
          <a:off x="1915828" y="2359445"/>
          <a:ext cx="135255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138">
                  <a:extLst>
                    <a:ext uri="{9D8B030D-6E8A-4147-A177-3AD203B41FA5}">
                      <a16:colId xmlns:a16="http://schemas.microsoft.com/office/drawing/2014/main" val="3615047565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894646319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562482570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401559713"/>
                    </a:ext>
                  </a:extLst>
                </a:gridCol>
              </a:tblGrid>
              <a:tr h="27093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45780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9062A70-F57F-7337-2B15-72C30DDC21DD}"/>
              </a:ext>
            </a:extLst>
          </p:cNvPr>
          <p:cNvGraphicFramePr>
            <a:graphicFrameLocks noGrp="1"/>
          </p:cNvGraphicFramePr>
          <p:nvPr/>
        </p:nvGraphicFramePr>
        <p:xfrm>
          <a:off x="4201826" y="2141198"/>
          <a:ext cx="2990855" cy="849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265">
                  <a:extLst>
                    <a:ext uri="{9D8B030D-6E8A-4147-A177-3AD203B41FA5}">
                      <a16:colId xmlns:a16="http://schemas.microsoft.com/office/drawing/2014/main" val="1455936420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3615047565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2894646319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2562482570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1314517203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377053365"/>
                    </a:ext>
                  </a:extLst>
                </a:gridCol>
                <a:gridCol w="427265">
                  <a:extLst>
                    <a:ext uri="{9D8B030D-6E8A-4147-A177-3AD203B41FA5}">
                      <a16:colId xmlns:a16="http://schemas.microsoft.com/office/drawing/2014/main" val="2401559713"/>
                    </a:ext>
                  </a:extLst>
                </a:gridCol>
              </a:tblGrid>
              <a:tr h="84905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45780"/>
                  </a:ext>
                </a:extLst>
              </a:tr>
            </a:tbl>
          </a:graphicData>
        </a:graphic>
      </p:graphicFrame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AD3668B7-F2B6-E189-4D75-A328F78EFB28}"/>
              </a:ext>
            </a:extLst>
          </p:cNvPr>
          <p:cNvCxnSpPr/>
          <p:nvPr/>
        </p:nvCxnSpPr>
        <p:spPr>
          <a:xfrm>
            <a:off x="3420778" y="2542324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FF02AB3-0695-A124-470B-A6B5323D9D5E}"/>
                  </a:ext>
                </a:extLst>
              </p:cNvPr>
              <p:cNvSpPr txBox="1"/>
              <p:nvPr/>
            </p:nvSpPr>
            <p:spPr>
              <a:xfrm>
                <a:off x="1915828" y="2355873"/>
                <a:ext cx="37147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FF02AB3-0695-A124-470B-A6B5323D9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28" y="2355873"/>
                <a:ext cx="37147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左大括号 15">
            <a:extLst>
              <a:ext uri="{FF2B5EF4-FFF2-40B4-BE49-F238E27FC236}">
                <a16:creationId xmlns:a16="http://schemas.microsoft.com/office/drawing/2014/main" id="{4C8B28EB-7DE4-473B-B801-42F30F268ADA}"/>
              </a:ext>
            </a:extLst>
          </p:cNvPr>
          <p:cNvSpPr/>
          <p:nvPr/>
        </p:nvSpPr>
        <p:spPr>
          <a:xfrm rot="5400000">
            <a:off x="2496786" y="1466182"/>
            <a:ext cx="190636" cy="135255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9F498A2-5F98-9A73-D44F-28755000D091}"/>
                  </a:ext>
                </a:extLst>
              </p:cNvPr>
              <p:cNvSpPr txBox="1"/>
              <p:nvPr/>
            </p:nvSpPr>
            <p:spPr>
              <a:xfrm>
                <a:off x="2049179" y="1598560"/>
                <a:ext cx="1085849" cy="443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zh-CN" sz="12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zh-CN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num>
                            <m:den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9F498A2-5F98-9A73-D44F-28755000D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179" y="1598560"/>
                <a:ext cx="1085849" cy="4431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左大括号 18">
            <a:extLst>
              <a:ext uri="{FF2B5EF4-FFF2-40B4-BE49-F238E27FC236}">
                <a16:creationId xmlns:a16="http://schemas.microsoft.com/office/drawing/2014/main" id="{C2C621B2-71E4-3EE2-FC0A-3E0AA93097C1}"/>
              </a:ext>
            </a:extLst>
          </p:cNvPr>
          <p:cNvSpPr/>
          <p:nvPr/>
        </p:nvSpPr>
        <p:spPr>
          <a:xfrm rot="5400000">
            <a:off x="5601933" y="450950"/>
            <a:ext cx="190637" cy="299085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5A5510A-3B1D-9F4C-98EE-FC1D3A979B3B}"/>
                  </a:ext>
                </a:extLst>
              </p:cNvPr>
              <p:cNvSpPr txBox="1"/>
              <p:nvPr/>
            </p:nvSpPr>
            <p:spPr>
              <a:xfrm>
                <a:off x="5154326" y="1543128"/>
                <a:ext cx="108584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sz="1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5A5510A-3B1D-9F4C-98EE-FC1D3A979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326" y="1543128"/>
                <a:ext cx="108584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ED0D78F-826D-BB82-36EE-F0AAD768632D}"/>
                  </a:ext>
                </a:extLst>
              </p:cNvPr>
              <p:cNvSpPr txBox="1"/>
              <p:nvPr/>
            </p:nvSpPr>
            <p:spPr>
              <a:xfrm>
                <a:off x="4153066" y="2442228"/>
                <a:ext cx="37147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ED0D78F-826D-BB82-36EE-F0AAD7686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66" y="2442228"/>
                <a:ext cx="371475" cy="276999"/>
              </a:xfrm>
              <a:prstGeom prst="rect">
                <a:avLst/>
              </a:prstGeom>
              <a:blipFill>
                <a:blip r:embed="rId8"/>
                <a:stretch>
                  <a:fillRect r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BAF4B0-326E-BF9E-AF9D-E439D5E28851}"/>
                  </a:ext>
                </a:extLst>
              </p:cNvPr>
              <p:cNvSpPr txBox="1"/>
              <p:nvPr/>
            </p:nvSpPr>
            <p:spPr>
              <a:xfrm>
                <a:off x="2977280" y="3226235"/>
                <a:ext cx="2903756" cy="574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d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1" lang="en-US" altLang="zh-CN" sz="120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,…,</m:t>
                          </m:r>
                          <m:f>
                            <m:fPr>
                              <m:ctrlP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200" i="1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BAF4B0-326E-BF9E-AF9D-E439D5E28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280" y="3226235"/>
                <a:ext cx="2903756" cy="5747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AAAE6461-FB1C-A6A4-ED4F-CF6946DF810E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4429158" y="2990248"/>
            <a:ext cx="0" cy="2359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A930F4A-9E58-A5D5-0E62-5C01338E71DF}"/>
                  </a:ext>
                </a:extLst>
              </p:cNvPr>
              <p:cNvSpPr txBox="1"/>
              <p:nvPr/>
            </p:nvSpPr>
            <p:spPr>
              <a:xfrm>
                <a:off x="8126127" y="2254933"/>
                <a:ext cx="2087559" cy="374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≤3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A930F4A-9E58-A5D5-0E62-5C01338E7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27" y="2254933"/>
                <a:ext cx="2087559" cy="374590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90032FA6-0841-58DE-8A20-69626EB0E8A9}"/>
              </a:ext>
            </a:extLst>
          </p:cNvPr>
          <p:cNvCxnSpPr>
            <a:cxnSpLocks/>
          </p:cNvCxnSpPr>
          <p:nvPr/>
        </p:nvCxnSpPr>
        <p:spPr>
          <a:xfrm>
            <a:off x="8508734" y="5324025"/>
            <a:ext cx="37538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BFDC7070-3BA7-9A60-8422-0E02FCF2B19A}"/>
              </a:ext>
            </a:extLst>
          </p:cNvPr>
          <p:cNvSpPr txBox="1"/>
          <p:nvPr/>
        </p:nvSpPr>
        <p:spPr>
          <a:xfrm>
            <a:off x="5640404" y="297420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C22A447-5E35-556F-F022-571F21336716}"/>
                  </a:ext>
                </a:extLst>
              </p:cNvPr>
              <p:cNvSpPr txBox="1"/>
              <p:nvPr/>
            </p:nvSpPr>
            <p:spPr>
              <a:xfrm>
                <a:off x="9169906" y="4862360"/>
                <a:ext cx="24414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i="1" dirty="0">
                    <a:latin typeface="Palatino" pitchFamily="2" charset="0"/>
                    <a:ea typeface="Palatino" pitchFamily="2" charset="0"/>
                  </a:rPr>
                  <a:t>allows</a:t>
                </a:r>
                <a:r>
                  <a:rPr kumimoji="1" lang="zh-CN" altLang="en-US" i="1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i="1" dirty="0">
                    <a:latin typeface="Palatino" pitchFamily="2" charset="0"/>
                    <a:ea typeface="Palatino" pitchFamily="2" charset="0"/>
                  </a:rPr>
                  <a:t>us</a:t>
                </a:r>
                <a:r>
                  <a:rPr kumimoji="1" lang="zh-CN" altLang="en-US" i="1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i="1" dirty="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i="1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b="1" i="1" dirty="0">
                    <a:latin typeface="Palatino" pitchFamily="2" charset="0"/>
                    <a:ea typeface="Palatino" pitchFamily="2" charset="0"/>
                  </a:rPr>
                  <a:t>solve</a:t>
                </a:r>
                <a:r>
                  <a:rPr kumimoji="1" lang="zh-CN" altLang="en-US" b="1" i="1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b="1" i="1" dirty="0">
                    <a:latin typeface="Palatino" pitchFamily="2" charset="0"/>
                    <a:ea typeface="Palatino" pitchFamily="2" charset="0"/>
                  </a:rPr>
                  <a:t>the</a:t>
                </a:r>
                <a:r>
                  <a:rPr kumimoji="1" lang="zh-CN" altLang="en-US" b="1" i="1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b="1" i="1" dirty="0">
                    <a:latin typeface="Palatino" pitchFamily="2" charset="0"/>
                    <a:ea typeface="Palatino" pitchFamily="2" charset="0"/>
                  </a:rPr>
                  <a:t>coefficients</a:t>
                </a:r>
                <a:r>
                  <a:rPr kumimoji="1" lang="zh-CN" altLang="en-US" i="1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i="1" dirty="0">
                    <a:latin typeface="Palatino" pitchFamily="2" charset="0"/>
                    <a:ea typeface="Palatino" pitchFamily="2" charset="0"/>
                  </a:rPr>
                  <a:t>of</a:t>
                </a:r>
                <a:r>
                  <a:rPr kumimoji="1" lang="zh-CN" altLang="en-US" i="1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kumimoji="1" lang="en-US" altLang="zh-CN" i="1" dirty="0">
                    <a:latin typeface="Palatino" pitchFamily="2" charset="0"/>
                    <a:ea typeface="Palatino" pitchFamily="2" charset="0"/>
                  </a:rPr>
                  <a:t>,</a:t>
                </a:r>
                <a:r>
                  <a:rPr kumimoji="1" lang="zh-CN" altLang="en-US" i="1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i="1" dirty="0">
                    <a:latin typeface="Palatino" pitchFamily="2" charset="0"/>
                    <a:ea typeface="Palatino" pitchFamily="2" charset="0"/>
                  </a:rPr>
                  <a:t>then</a:t>
                </a:r>
                <a:r>
                  <a:rPr kumimoji="1" lang="zh-CN" altLang="en-US" i="1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i="1" dirty="0">
                    <a:latin typeface="Palatino" pitchFamily="2" charset="0"/>
                    <a:ea typeface="Palatino" pitchFamily="2" charset="0"/>
                  </a:rPr>
                  <a:t>output</a:t>
                </a:r>
                <a:r>
                  <a:rPr kumimoji="1" lang="zh-CN" altLang="en-US" i="1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i="1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C22A447-5E35-556F-F022-571F21336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906" y="4862360"/>
                <a:ext cx="2441474" cy="923330"/>
              </a:xfrm>
              <a:prstGeom prst="rect">
                <a:avLst/>
              </a:prstGeom>
              <a:blipFill>
                <a:blip r:embed="rId11"/>
                <a:stretch>
                  <a:fillRect l="-1546" t="-4110" b="-9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208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>
                <a:latin typeface="Rockwell" panose="02060603020205020403" pitchFamily="18" charset="0"/>
              </a:rPr>
              <a:t>    </a:t>
            </a:r>
            <a:r>
              <a:rPr kumimoji="1" lang="en-US" altLang="zh-CN">
                <a:latin typeface="Rockwell" panose="02060603020205020403" pitchFamily="18" charset="0"/>
              </a:rPr>
              <a:t>Conclusion and Open Problem</a:t>
            </a:r>
            <a:endParaRPr kumimoji="1" lang="zh-CN" altLang="en-US"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C551A2C-124B-FDCE-C093-057A8BB840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0986" y="1542478"/>
                <a:ext cx="10961568" cy="425196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zh-CN" spc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Contributions</a:t>
                </a:r>
              </a:p>
              <a:p>
                <a:r>
                  <a:rPr kumimoji="1" lang="en-US" altLang="zh-CN" sz="2400" spc="0">
                    <a:latin typeface="Palatino" pitchFamily="2" charset="0"/>
                    <a:ea typeface="Palatino" pitchFamily="2" charset="0"/>
                  </a:rPr>
                  <a:t>A framework to prove hardness of gap</a:t>
                </a:r>
                <a:r>
                  <a:rPr kumimoji="1" lang="zh-CN" altLang="en-US" sz="2400" spc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spc="0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400" spc="0">
                    <a:latin typeface="Palatino" pitchFamily="2" charset="0"/>
                    <a:ea typeface="Palatino" pitchFamily="2" charset="0"/>
                  </a:rPr>
                  <a:t>-Clique</a:t>
                </a:r>
              </a:p>
              <a:p>
                <a:pPr marL="457200" lvl="1" indent="0" algn="ctr">
                  <a:buNone/>
                </a:pPr>
                <a:r>
                  <a:rPr kumimoji="1" lang="en-US" altLang="zh-CN" b="1" i="1" spc="0">
                    <a:latin typeface="+mn-ea"/>
                  </a:rPr>
                  <a:t>A PLTDC is all you need!</a:t>
                </a:r>
              </a:p>
              <a:p>
                <a:r>
                  <a:rPr kumimoji="1" lang="en-US" altLang="zh-CN" sz="2400" spc="0">
                    <a:latin typeface="Palatino" pitchFamily="2" charset="0"/>
                    <a:ea typeface="Palatino" pitchFamily="2" charset="0"/>
                  </a:rPr>
                  <a:t>Improved lower bound and inapproximability ratio under ETH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sz="22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𝑓</m:t>
                    </m:r>
                    <m:r>
                      <a:rPr kumimoji="1" lang="en-US" altLang="zh-CN" sz="22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(</m:t>
                    </m:r>
                    <m:r>
                      <a:rPr kumimoji="1" lang="en-US" altLang="zh-CN" sz="22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kumimoji="1" lang="en-US" altLang="zh-CN" sz="22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)⋅</m:t>
                    </m:r>
                    <m:sSup>
                      <m:sSupPr>
                        <m:ctrlPr>
                          <a:rPr kumimoji="1" lang="en-US" altLang="zh-CN" sz="22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lang="en-US" altLang="zh-CN" sz="2200" b="0" i="1" spc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sSup>
                          <m:sSupPr>
                            <m:ctrlPr>
                              <a:rPr lang="en-US" altLang="zh-CN" sz="2200" b="0" i="1" spc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b="0" i="1" spc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sz="2200" i="1" spc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altLang="zh-CN" sz="2200" b="0" i="1" spc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(1/</m:t>
                            </m:r>
                            <m:func>
                              <m:funcPr>
                                <m:ctrlPr>
                                  <a:rPr lang="en-US" altLang="zh-CN" sz="2200" b="0" i="1" spc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200" b="0" i="0" spc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altLang="zh-CN" sz="2200" b="0" i="1" spc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200" b="0" i="0" spc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2200" b="0" i="1" spc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func>
                              </m:e>
                            </m:func>
                            <m:r>
                              <a:rPr lang="en-US" altLang="zh-CN" sz="2200" b="0" i="1" spc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r>
                  <a:rPr kumimoji="1" lang="en-US" altLang="zh-CN" sz="2200" spc="0">
                    <a:latin typeface="Palatino" pitchFamily="2" charset="0"/>
                    <a:ea typeface="Palatino" pitchFamily="2" charset="0"/>
                  </a:rPr>
                  <a:t> time</a:t>
                </a:r>
                <a:r>
                  <a:rPr kumimoji="1" lang="zh-CN" altLang="en-US" sz="2200" spc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200" spc="0">
                    <a:latin typeface="Palatino" pitchFamily="2" charset="0"/>
                    <a:ea typeface="Palatino" pitchFamily="2" charset="0"/>
                  </a:rPr>
                  <a:t>lower bound for constant approximation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2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2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e>
                      <m:sup>
                        <m:r>
                          <a:rPr kumimoji="1" lang="en-US" altLang="zh-CN" sz="22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1−</m:t>
                        </m:r>
                        <m:r>
                          <a:rPr kumimoji="1" lang="en-US" altLang="zh-CN" sz="22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𝑜</m:t>
                        </m:r>
                        <m:r>
                          <a:rPr kumimoji="1" lang="en-US" altLang="zh-CN" sz="22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zh-CN" sz="2200" spc="0">
                    <a:latin typeface="Palatino" pitchFamily="2" charset="0"/>
                    <a:ea typeface="Palatino" pitchFamily="2" charset="0"/>
                  </a:rPr>
                  <a:t> inapproximability ratio in</a:t>
                </a:r>
                <a:r>
                  <a:rPr kumimoji="1" lang="zh-CN" altLang="en-US" sz="2200" spc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200" spc="0">
                    <a:latin typeface="Palatino" pitchFamily="2" charset="0"/>
                    <a:ea typeface="Palatino" pitchFamily="2" charset="0"/>
                  </a:rPr>
                  <a:t>FPT</a:t>
                </a:r>
                <a:r>
                  <a:rPr kumimoji="1" lang="zh-CN" altLang="en-US" sz="2200" spc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200" spc="0">
                    <a:latin typeface="Palatino" pitchFamily="2" charset="0"/>
                    <a:ea typeface="Palatino" pitchFamily="2" charset="0"/>
                  </a:rPr>
                  <a:t>time</a:t>
                </a:r>
              </a:p>
              <a:p>
                <a:r>
                  <a:rPr lang="en-US" altLang="zh-CN" sz="2400" b="0" spc="0">
                    <a:latin typeface="Palatino" pitchFamily="2" charset="0"/>
                    <a:ea typeface="Palatino" pitchFamily="2" charset="0"/>
                  </a:rPr>
                  <a:t>Tighter</a:t>
                </a:r>
                <a:r>
                  <a:rPr lang="zh-CN" altLang="en-US" sz="2400" b="0" spc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2400" b="0" spc="0">
                    <a:latin typeface="Palatino" pitchFamily="2" charset="0"/>
                    <a:ea typeface="Palatino" pitchFamily="2" charset="0"/>
                  </a:rPr>
                  <a:t>connection:</a:t>
                </a:r>
                <a:r>
                  <a:rPr lang="zh-CN" altLang="en-US" sz="2400" b="0" spc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pc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i="1" spc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pc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sz="2400" b="0" i="1" spc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2400" i="1" spc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pc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sz="2400" i="1" spc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altLang="zh-CN" sz="2400" i="1" spc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400" b="0" i="1" spc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rad>
                          </m:e>
                        </m:d>
                      </m:sup>
                    </m:sSup>
                    <m:r>
                      <a:rPr lang="en-US" altLang="zh-CN" sz="2400" b="0" i="1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400" spc="0">
                    <a:latin typeface="Palatino" pitchFamily="2" charset="0"/>
                    <a:ea typeface="Palatino" pitchFamily="2" charset="0"/>
                  </a:rPr>
                  <a:t>time</a:t>
                </a:r>
                <a:r>
                  <a:rPr kumimoji="1" lang="zh-CN" altLang="en-US" sz="2400" spc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spc="0">
                    <a:latin typeface="Palatino" pitchFamily="2" charset="0"/>
                    <a:ea typeface="Palatino" pitchFamily="2" charset="0"/>
                  </a:rPr>
                  <a:t>lower bound for constant gap </a:t>
                </a:r>
                <a14:m>
                  <m:oMath xmlns:m="http://schemas.openxmlformats.org/officeDocument/2006/math">
                    <m:r>
                      <a:rPr kumimoji="1" lang="en-US" altLang="zh-CN" sz="2400" b="0" i="1" spc="0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400" spc="0">
                    <a:latin typeface="Palatino" pitchFamily="2" charset="0"/>
                    <a:ea typeface="Palatino" pitchFamily="2" charset="0"/>
                  </a:rPr>
                  <a:t>-Clique</a:t>
                </a:r>
                <a:r>
                  <a:rPr kumimoji="1" lang="zh-CN" altLang="en-US" sz="2400" spc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⇒</m:t>
                    </m:r>
                  </m:oMath>
                </a14:m>
                <a:r>
                  <a:rPr kumimoji="1" lang="zh-CN" altLang="en-US" sz="2400" spc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spc="0">
                    <a:latin typeface="Palatino" pitchFamily="2" charset="0"/>
                    <a:ea typeface="Palatino" pitchFamily="2" charset="0"/>
                  </a:rPr>
                  <a:t>PIH </a:t>
                </a:r>
                <a:endParaRPr kumimoji="1" lang="en-US" altLang="zh-CN" spc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None/>
                </a:pPr>
                <a:r>
                  <a:rPr kumimoji="1" lang="en-US" altLang="zh-CN" spc="0">
                    <a:solidFill>
                      <a:srgbClr val="0070C0"/>
                    </a:solidFill>
                    <a:latin typeface="Rockwell" panose="02060603020205020403" pitchFamily="18" charset="0"/>
                    <a:ea typeface="Palatino" pitchFamily="2" charset="0"/>
                  </a:rPr>
                  <a:t>Open problem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0" i="1" spc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i="1" spc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pc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sz="2400" b="0" i="1" spc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2400" i="1" spc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pc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sz="2400" i="1" spc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altLang="zh-CN" sz="2400" i="1" spc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400" b="0" i="1" spc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rad>
                          </m:e>
                        </m:d>
                      </m:sup>
                    </m:sSup>
                  </m:oMath>
                </a14:m>
                <a:r>
                  <a:rPr lang="zh-CN" altLang="en-US" sz="2400" spc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400" spc="0">
                    <a:latin typeface="Palatino Linotype" panose="02040502050505030304" pitchFamily="18" charset="0"/>
                  </a:rPr>
                  <a:t>time lower bound for constant gap </a:t>
                </a:r>
                <a14:m>
                  <m:oMath xmlns:m="http://schemas.openxmlformats.org/officeDocument/2006/math">
                    <m:r>
                      <a:rPr lang="en-US" altLang="zh-CN" sz="2400" b="0" i="1" spc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400" spc="0">
                    <a:latin typeface="Palatino Linotype" panose="02040502050505030304" pitchFamily="18" charset="0"/>
                  </a:rPr>
                  <a:t>-Clique under ETH?</a:t>
                </a:r>
                <a:endParaRPr kumimoji="1" lang="en-US" altLang="zh-CN" sz="2400" spc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C551A2C-124B-FDCE-C093-057A8BB840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986" y="1542478"/>
                <a:ext cx="10961568" cy="4251960"/>
              </a:xfrm>
              <a:blipFill>
                <a:blip r:embed="rId2"/>
                <a:stretch>
                  <a:fillRect l="-810" t="-2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9856E4EF-27FD-8629-6786-396719CD8DD9}"/>
              </a:ext>
            </a:extLst>
          </p:cNvPr>
          <p:cNvSpPr/>
          <p:nvPr/>
        </p:nvSpPr>
        <p:spPr>
          <a:xfrm rot="21281628">
            <a:off x="7808998" y="5495231"/>
            <a:ext cx="3929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Rockwell" panose="02060603020205020403" pitchFamily="18" charset="0"/>
              </a:rPr>
              <a:t>Thank You!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781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3F34101-124C-2D9E-760F-6DEDCC16C4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/>
              </a:bodyPr>
              <a:lstStyle/>
              <a:p>
                <a:endParaRPr kumimoji="1" lang="en-US" altLang="zh-CN" sz="2000" spc="0" dirty="0">
                  <a:latin typeface="Palatino Linotype" panose="02040502050505030304" pitchFamily="18" charset="0"/>
                  <a:ea typeface="Palatino" pitchFamily="2" charset="0"/>
                </a:endParaRPr>
              </a:p>
              <a:p>
                <a:endParaRPr kumimoji="1" lang="en-US" altLang="zh-CN" sz="2000" spc="0" dirty="0">
                  <a:latin typeface="Palatino Linotype" panose="02040502050505030304" pitchFamily="18" charset="0"/>
                  <a:ea typeface="Palatino" pitchFamily="2" charset="0"/>
                </a:endParaRPr>
              </a:p>
              <a:p>
                <a:endParaRPr kumimoji="1" lang="en-US" altLang="zh-CN" sz="2000" spc="0" dirty="0">
                  <a:latin typeface="Palatino Linotype" panose="02040502050505030304" pitchFamily="18" charset="0"/>
                  <a:ea typeface="Palatino" pitchFamily="2" charset="0"/>
                </a:endParaRPr>
              </a:p>
              <a:p>
                <a:r>
                  <a:rPr lang="en-US" altLang="zh-CN" sz="2000" spc="0" dirty="0">
                    <a:latin typeface="Palatino Linotype" panose="02040502050505030304" pitchFamily="18" charset="0"/>
                  </a:rPr>
                  <a:t>Let</a:t>
                </a:r>
                <a:r>
                  <a:rPr lang="zh-CN" altLang="en-US" sz="2000" spc="0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spc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spc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zh-CN" sz="2000" spc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2000" spc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sz="2000" spc="0" dirty="0">
                    <a:latin typeface="Palatino Linotype" panose="02040502050505030304" pitchFamily="18" charset="0"/>
                  </a:rPr>
                  <a:t>,</a:t>
                </a:r>
                <a:r>
                  <a:rPr lang="zh-CN" altLang="en-US" sz="2000" spc="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spc="0" dirty="0">
                    <a:latin typeface="Palatino Linotype" panose="02040502050505030304" pitchFamily="18" charset="0"/>
                  </a:rPr>
                  <a:t>then</a:t>
                </a:r>
                <a:r>
                  <a:rPr lang="zh-CN" altLang="en-US" sz="2000" spc="0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spc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spc="0" dirty="0">
                    <a:latin typeface="Palatino Linotype" panose="02040502050505030304" pitchFamily="18" charset="0"/>
                  </a:rPr>
                  <a:t>-Clique</a:t>
                </a:r>
                <a:r>
                  <a:rPr lang="zh-CN" altLang="en-US" sz="2000" spc="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spc="0" dirty="0">
                    <a:latin typeface="Palatino Linotype" panose="02040502050505030304" pitchFamily="18" charset="0"/>
                  </a:rPr>
                  <a:t>problem</a:t>
                </a:r>
                <a:r>
                  <a:rPr lang="zh-CN" altLang="en-US" sz="2000" spc="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spc="0" dirty="0">
                    <a:latin typeface="Palatino Linotype" panose="02040502050505030304" pitchFamily="18" charset="0"/>
                  </a:rPr>
                  <a:t>is</a:t>
                </a:r>
                <a:endParaRPr lang="en-US" altLang="zh-CN" sz="1600" spc="0" dirty="0">
                  <a:latin typeface="Palatino Linotype" panose="02040502050505030304" pitchFamily="18" charset="0"/>
                </a:endParaRPr>
              </a:p>
              <a:p>
                <a:pPr lvl="1"/>
                <a:r>
                  <a:rPr kumimoji="1" lang="en-US" altLang="zh-CN" sz="1800" b="1" spc="0" dirty="0">
                    <a:latin typeface="Palatino Linotype" panose="02040502050505030304" pitchFamily="18" charset="0"/>
                    <a:ea typeface="Palatino" pitchFamily="2" charset="0"/>
                  </a:rPr>
                  <a:t>NP-complete</a:t>
                </a:r>
                <a:r>
                  <a:rPr kumimoji="1" lang="zh-CN" altLang="en-US" sz="18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solidFill>
                      <a:srgbClr val="FF52A9"/>
                    </a:solidFill>
                    <a:latin typeface="Palatino Linotype" panose="02040502050505030304" pitchFamily="18" charset="0"/>
                    <a:ea typeface="Palatino" pitchFamily="2" charset="0"/>
                  </a:rPr>
                  <a:t>[Karp’72]</a:t>
                </a:r>
              </a:p>
              <a:p>
                <a:pPr lvl="2"/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does</a:t>
                </a:r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not</a:t>
                </a:r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admit</a:t>
                </a:r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𝑂</m:t>
                        </m:r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time</a:t>
                </a:r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algorithm</a:t>
                </a:r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assuming</a:t>
                </a:r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NP</a:t>
                </a:r>
                <a14:m>
                  <m:oMath xmlns:m="http://schemas.openxmlformats.org/officeDocument/2006/math">
                    <m:r>
                      <a:rPr kumimoji="1" lang="en-US" altLang="zh-CN" sz="16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P</a:t>
                </a:r>
              </a:p>
              <a:p>
                <a:pPr lvl="1"/>
                <a:r>
                  <a:rPr kumimoji="1" lang="en-US" altLang="zh-CN" sz="1800" b="1" spc="0" dirty="0">
                    <a:latin typeface="Palatino Linotype" panose="02040502050505030304" pitchFamily="18" charset="0"/>
                    <a:ea typeface="Palatino" pitchFamily="2" charset="0"/>
                  </a:rPr>
                  <a:t>W[1]-complete</a:t>
                </a:r>
                <a:r>
                  <a:rPr kumimoji="1" lang="zh-CN" altLang="en-US" sz="18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solidFill>
                      <a:srgbClr val="FF52A9"/>
                    </a:solidFill>
                    <a:latin typeface="Palatino Linotype" panose="02040502050505030304" pitchFamily="18" charset="0"/>
                    <a:ea typeface="Palatino" pitchFamily="2" charset="0"/>
                  </a:rPr>
                  <a:t>[Downey-Fellows’95]</a:t>
                </a:r>
              </a:p>
              <a:p>
                <a:pPr lvl="2"/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does</a:t>
                </a:r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not</a:t>
                </a:r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admit</a:t>
                </a:r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𝑓</m:t>
                    </m:r>
                    <m:d>
                      <m:d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e>
                    </m:d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Palatino" pitchFamily="2" charset="0"/>
                      </a:rPr>
                      <m:t>∙</m:t>
                    </m:r>
                    <m:sSup>
                      <m:s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𝑂</m:t>
                        </m:r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time</a:t>
                </a:r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algorithm</a:t>
                </a:r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assuming</a:t>
                </a:r>
                <a:r>
                  <a:rPr kumimoji="1" lang="zh-CN" altLang="en-US" sz="1600" spc="0" dirty="0">
                    <a:latin typeface="Palatino Linotype" panose="02040502050505030304" pitchFamily="18" charset="0"/>
                    <a:ea typeface="Palatino" pitchFamily="2" charset="0"/>
                  </a:rPr>
                  <a:t> </a:t>
                </a:r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W[1]</a:t>
                </a:r>
                <a14:m>
                  <m:oMath xmlns:m="http://schemas.openxmlformats.org/officeDocument/2006/math"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zh-CN" sz="1600" spc="0" dirty="0">
                    <a:latin typeface="Palatino Linotype" panose="02040502050505030304" pitchFamily="18" charset="0"/>
                    <a:ea typeface="Palatino" pitchFamily="2" charset="0"/>
                  </a:rPr>
                  <a:t>FPT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3F34101-124C-2D9E-760F-6DEDCC16C4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2"/>
                <a:stretch>
                  <a:fillRect l="-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zh-CN" altLang="en-US" b="0">
                    <a:latin typeface="Rockwell" panose="02060603020205020403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>
                    <a:latin typeface="Rockwell" panose="02060603020205020403" pitchFamily="18" charset="0"/>
                  </a:rPr>
                  <a:t>-Clique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Problem</a:t>
                </a:r>
                <a:endParaRPr kumimoji="1" lang="zh-CN" altLang="en-US">
                  <a:latin typeface="Rockwell" panose="02060603020205020403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框架 3">
            <a:extLst>
              <a:ext uri="{FF2B5EF4-FFF2-40B4-BE49-F238E27FC236}">
                <a16:creationId xmlns:a16="http://schemas.microsoft.com/office/drawing/2014/main" id="{0BF93243-D482-7689-EAFC-E972A0CCC737}"/>
              </a:ext>
            </a:extLst>
          </p:cNvPr>
          <p:cNvSpPr/>
          <p:nvPr/>
        </p:nvSpPr>
        <p:spPr>
          <a:xfrm>
            <a:off x="838201" y="2067364"/>
            <a:ext cx="5094088" cy="837672"/>
          </a:xfrm>
          <a:prstGeom prst="frame">
            <a:avLst>
              <a:gd name="adj1" fmla="val 127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6FC7BF3-04D9-3683-2C3C-86E0C7B043D2}"/>
                  </a:ext>
                </a:extLst>
              </p:cNvPr>
              <p:cNvSpPr txBox="1"/>
              <p:nvPr/>
            </p:nvSpPr>
            <p:spPr>
              <a:xfrm>
                <a:off x="932930" y="2151670"/>
                <a:ext cx="50940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  <a:ea typeface="Cambria" panose="02040503050406030204" pitchFamily="18" charset="0"/>
                  </a:rPr>
                  <a:t>Input:</a:t>
                </a:r>
                <a:r>
                  <a:rPr lang="zh-CN" altLang="en-US" b="1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an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undirected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graph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an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integer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</a:rPr>
                  <a:t>.</a:t>
                </a:r>
              </a:p>
              <a:p>
                <a:r>
                  <a:rPr lang="en-US" altLang="zh-CN" b="1">
                    <a:latin typeface="Palatino Linotype" panose="02040502050505030304" pitchFamily="18" charset="0"/>
                    <a:ea typeface="Cambria" panose="02040503050406030204" pitchFamily="18" charset="0"/>
                  </a:rPr>
                  <a:t>Output:</a:t>
                </a:r>
                <a:r>
                  <a:rPr lang="zh-CN" altLang="en-US" b="1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whether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there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is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a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clique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of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size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in</a:t>
                </a:r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</a:rPr>
                  <a:t>.</a:t>
                </a:r>
                <a:endParaRPr lang="zh-CN" altLang="en-US" sz="160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6FC7BF3-04D9-3683-2C3C-86E0C7B04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30" y="2151670"/>
                <a:ext cx="5094087" cy="646331"/>
              </a:xfrm>
              <a:prstGeom prst="rect">
                <a:avLst/>
              </a:prstGeom>
              <a:blipFill>
                <a:blip r:embed="rId4"/>
                <a:stretch>
                  <a:fillRect l="-995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807FC423-D38D-ED39-9BD3-3EA40D10D96F}"/>
              </a:ext>
            </a:extLst>
          </p:cNvPr>
          <p:cNvSpPr/>
          <p:nvPr/>
        </p:nvSpPr>
        <p:spPr>
          <a:xfrm>
            <a:off x="7818572" y="2151670"/>
            <a:ext cx="293210" cy="2926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0">
              <a:latin typeface="Palatino Linotype" panose="02040502050505030304" pitchFamily="18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58FCFD2-FBED-4934-0CB2-380E557F6687}"/>
              </a:ext>
            </a:extLst>
          </p:cNvPr>
          <p:cNvSpPr/>
          <p:nvPr/>
        </p:nvSpPr>
        <p:spPr>
          <a:xfrm>
            <a:off x="7280688" y="2758692"/>
            <a:ext cx="293210" cy="2926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0">
              <a:latin typeface="Palatino Linotype" panose="02040502050505030304" pitchFamily="18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15A972B-003A-B21B-8FB9-01B79873688F}"/>
              </a:ext>
            </a:extLst>
          </p:cNvPr>
          <p:cNvSpPr/>
          <p:nvPr/>
        </p:nvSpPr>
        <p:spPr>
          <a:xfrm>
            <a:off x="7818572" y="3508113"/>
            <a:ext cx="293210" cy="29268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0">
              <a:latin typeface="Palatino Linotype" panose="02040502050505030304" pitchFamily="18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BB51ADA-B0AB-F61D-34A4-BE6B30993F9B}"/>
              </a:ext>
            </a:extLst>
          </p:cNvPr>
          <p:cNvSpPr/>
          <p:nvPr/>
        </p:nvSpPr>
        <p:spPr>
          <a:xfrm>
            <a:off x="8640070" y="3508112"/>
            <a:ext cx="293210" cy="2926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0">
              <a:latin typeface="Palatino Linotype" panose="02040502050505030304" pitchFamily="18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DDEE907-E616-B1FE-2FC3-0F577113D10A}"/>
              </a:ext>
            </a:extLst>
          </p:cNvPr>
          <p:cNvSpPr/>
          <p:nvPr/>
        </p:nvSpPr>
        <p:spPr>
          <a:xfrm>
            <a:off x="8640070" y="2151670"/>
            <a:ext cx="293210" cy="2926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0">
              <a:latin typeface="Palatino Linotype" panose="02040502050505030304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D5793EF-6600-99FA-0226-A7676A75E8ED}"/>
              </a:ext>
            </a:extLst>
          </p:cNvPr>
          <p:cNvSpPr/>
          <p:nvPr/>
        </p:nvSpPr>
        <p:spPr>
          <a:xfrm>
            <a:off x="9177252" y="2758692"/>
            <a:ext cx="293210" cy="29268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0">
              <a:latin typeface="Palatino Linotype" panose="02040502050505030304" pitchFamily="18" charset="0"/>
            </a:endParaRPr>
          </a:p>
        </p:txBody>
      </p:sp>
      <p:cxnSp>
        <p:nvCxnSpPr>
          <p:cNvPr id="12" name="直接连接符 37">
            <a:extLst>
              <a:ext uri="{FF2B5EF4-FFF2-40B4-BE49-F238E27FC236}">
                <a16:creationId xmlns:a16="http://schemas.microsoft.com/office/drawing/2014/main" id="{2B57D4E5-1F81-30A7-57A7-CACCE29F4FF9}"/>
              </a:ext>
            </a:extLst>
          </p:cNvPr>
          <p:cNvCxnSpPr>
            <a:cxnSpLocks/>
            <a:stCxn id="7" idx="7"/>
            <a:endCxn id="6" idx="3"/>
          </p:cNvCxnSpPr>
          <p:nvPr/>
        </p:nvCxnSpPr>
        <p:spPr>
          <a:xfrm flipV="1">
            <a:off x="7530958" y="2401494"/>
            <a:ext cx="330554" cy="4000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37">
            <a:extLst>
              <a:ext uri="{FF2B5EF4-FFF2-40B4-BE49-F238E27FC236}">
                <a16:creationId xmlns:a16="http://schemas.microsoft.com/office/drawing/2014/main" id="{B6A15C52-EC3D-5DC3-E68A-650C417C0DDA}"/>
              </a:ext>
            </a:extLst>
          </p:cNvPr>
          <p:cNvCxnSpPr>
            <a:cxnSpLocks/>
            <a:stCxn id="7" idx="5"/>
            <a:endCxn id="9" idx="2"/>
          </p:cNvCxnSpPr>
          <p:nvPr/>
        </p:nvCxnSpPr>
        <p:spPr>
          <a:xfrm>
            <a:off x="7530958" y="3008516"/>
            <a:ext cx="1109112" cy="6459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37">
            <a:extLst>
              <a:ext uri="{FF2B5EF4-FFF2-40B4-BE49-F238E27FC236}">
                <a16:creationId xmlns:a16="http://schemas.microsoft.com/office/drawing/2014/main" id="{3FEB6A04-8FA3-CCE6-6A92-CE1335938A23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8111782" y="2298014"/>
            <a:ext cx="5282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37">
            <a:extLst>
              <a:ext uri="{FF2B5EF4-FFF2-40B4-BE49-F238E27FC236}">
                <a16:creationId xmlns:a16="http://schemas.microsoft.com/office/drawing/2014/main" id="{518ED727-07C6-FBF8-E2EC-6D8511A2151B}"/>
              </a:ext>
            </a:extLst>
          </p:cNvPr>
          <p:cNvCxnSpPr>
            <a:cxnSpLocks/>
            <a:stCxn id="10" idx="4"/>
            <a:endCxn id="9" idx="0"/>
          </p:cNvCxnSpPr>
          <p:nvPr/>
        </p:nvCxnSpPr>
        <p:spPr>
          <a:xfrm>
            <a:off x="8786675" y="2444357"/>
            <a:ext cx="0" cy="10637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37">
            <a:extLst>
              <a:ext uri="{FF2B5EF4-FFF2-40B4-BE49-F238E27FC236}">
                <a16:creationId xmlns:a16="http://schemas.microsoft.com/office/drawing/2014/main" id="{3329BFA0-6760-42A1-437D-0C9C27087E90}"/>
              </a:ext>
            </a:extLst>
          </p:cNvPr>
          <p:cNvCxnSpPr>
            <a:cxnSpLocks/>
            <a:stCxn id="7" idx="6"/>
            <a:endCxn id="10" idx="3"/>
          </p:cNvCxnSpPr>
          <p:nvPr/>
        </p:nvCxnSpPr>
        <p:spPr>
          <a:xfrm flipV="1">
            <a:off x="7573898" y="2401494"/>
            <a:ext cx="1109112" cy="5035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37">
            <a:extLst>
              <a:ext uri="{FF2B5EF4-FFF2-40B4-BE49-F238E27FC236}">
                <a16:creationId xmlns:a16="http://schemas.microsoft.com/office/drawing/2014/main" id="{DD0BFF22-AE0B-337D-42A1-BE3C0A6F198B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8068842" y="2401494"/>
            <a:ext cx="614168" cy="11494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7">
            <a:extLst>
              <a:ext uri="{FF2B5EF4-FFF2-40B4-BE49-F238E27FC236}">
                <a16:creationId xmlns:a16="http://schemas.microsoft.com/office/drawing/2014/main" id="{C2C5CFC7-7215-0729-B2B1-6B0D61C27DE4}"/>
              </a:ext>
            </a:extLst>
          </p:cNvPr>
          <p:cNvCxnSpPr>
            <a:cxnSpLocks/>
            <a:stCxn id="11" idx="4"/>
            <a:endCxn id="9" idx="7"/>
          </p:cNvCxnSpPr>
          <p:nvPr/>
        </p:nvCxnSpPr>
        <p:spPr>
          <a:xfrm flipH="1">
            <a:off x="8890340" y="3051379"/>
            <a:ext cx="433517" cy="4995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7">
            <a:extLst>
              <a:ext uri="{FF2B5EF4-FFF2-40B4-BE49-F238E27FC236}">
                <a16:creationId xmlns:a16="http://schemas.microsoft.com/office/drawing/2014/main" id="{CB804ED6-E0AC-A41A-72B8-87EA97A58308}"/>
              </a:ext>
            </a:extLst>
          </p:cNvPr>
          <p:cNvCxnSpPr>
            <a:cxnSpLocks/>
            <a:stCxn id="8" idx="7"/>
            <a:endCxn id="11" idx="2"/>
          </p:cNvCxnSpPr>
          <p:nvPr/>
        </p:nvCxnSpPr>
        <p:spPr>
          <a:xfrm flipV="1">
            <a:off x="8068842" y="2905036"/>
            <a:ext cx="1108410" cy="6459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7">
            <a:extLst>
              <a:ext uri="{FF2B5EF4-FFF2-40B4-BE49-F238E27FC236}">
                <a16:creationId xmlns:a16="http://schemas.microsoft.com/office/drawing/2014/main" id="{5431E348-573F-3D65-074A-90B8CB7AA084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 flipV="1">
            <a:off x="8111782" y="3654456"/>
            <a:ext cx="5282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7">
            <a:extLst>
              <a:ext uri="{FF2B5EF4-FFF2-40B4-BE49-F238E27FC236}">
                <a16:creationId xmlns:a16="http://schemas.microsoft.com/office/drawing/2014/main" id="{49BD5254-8BF0-C8D0-3F58-46DE85EC7B81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>
            <a:off x="8890340" y="2401494"/>
            <a:ext cx="329852" cy="4000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98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1611992" cy="1325563"/>
              </a:xfrm>
            </p:spPr>
            <p:txBody>
              <a:bodyPr/>
              <a:lstStyle/>
              <a:p>
                <a:r>
                  <a:rPr kumimoji="1" lang="zh-CN" altLang="en-US">
                    <a:latin typeface="Rockwell" panose="02060603020205020403" pitchFamily="18" charset="0"/>
                  </a:rPr>
                  <a:t>   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Hardness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of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Approximating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>
                    <a:latin typeface="Rockwell" panose="02060603020205020403" pitchFamily="18" charset="0"/>
                  </a:rPr>
                  <a:t>-Clique</a:t>
                </a:r>
                <a:endParaRPr kumimoji="1" lang="zh-CN" altLang="en-US">
                  <a:latin typeface="Rockwell" panose="02060603020205020403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1611992" cy="1325563"/>
              </a:xfrm>
              <a:blipFill>
                <a:blip r:embed="rId3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C551A2C-124B-FDCE-C093-057A8BB840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1317" y="1555559"/>
                <a:ext cx="10361601" cy="1233701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000" spc="0" dirty="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sz="20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</m:oMath>
                </a14:m>
                <a:r>
                  <a:rPr kumimoji="1" lang="en-US" altLang="zh-CN" sz="2000" spc="0" dirty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-approximation</a:t>
                </a:r>
                <a:r>
                  <a:rPr kumimoji="1" lang="zh-CN" altLang="en-US" sz="2000" spc="0" dirty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spc="0" dirty="0">
                    <a:latin typeface="Palatino" pitchFamily="2" charset="0"/>
                    <a:ea typeface="Palatino" pitchFamily="2" charset="0"/>
                  </a:rPr>
                  <a:t>algorithm</a:t>
                </a:r>
                <a:r>
                  <a:rPr kumimoji="1" lang="zh-CN" altLang="en-US" sz="20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spc="0" dirty="0">
                    <a:latin typeface="Palatino" pitchFamily="2" charset="0"/>
                    <a:ea typeface="Palatino" pitchFamily="2" charset="0"/>
                  </a:rPr>
                  <a:t>for</a:t>
                </a:r>
                <a:r>
                  <a:rPr kumimoji="1" lang="zh-CN" altLang="en-US" sz="20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000" spc="0" dirty="0">
                    <a:latin typeface="Palatino" pitchFamily="2" charset="0"/>
                    <a:ea typeface="Palatino" pitchFamily="2" charset="0"/>
                  </a:rPr>
                  <a:t>-Clique</a:t>
                </a:r>
                <a:r>
                  <a:rPr kumimoji="1" lang="zh-CN" altLang="en-US" sz="20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spc="0" dirty="0">
                    <a:latin typeface="Palatino" pitchFamily="2" charset="0"/>
                    <a:ea typeface="Palatino" pitchFamily="2" charset="0"/>
                  </a:rPr>
                  <a:t>can:</a:t>
                </a:r>
              </a:p>
              <a:p>
                <a:pPr lvl="1"/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find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clique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of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size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/</m:t>
                    </m:r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</m:oMath>
                </a14:m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whenever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there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is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clique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of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size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in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𝐺</m:t>
                    </m:r>
                  </m:oMath>
                </a14:m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lvl="1"/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(equivalently)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distinguish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between: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𝐺</m:t>
                    </m:r>
                  </m:oMath>
                </a14:m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has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-clique,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or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Palatino" pitchFamily="2" charset="0"/>
                      </a:rPr>
                      <m:t>𝐺</m:t>
                    </m:r>
                  </m:oMath>
                </a14:m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has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no</a:t>
                </a:r>
                <a:r>
                  <a:rPr kumimoji="1" lang="zh-CN" altLang="en-US" sz="1800" spc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(</m:t>
                    </m:r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/</m:t>
                    </m:r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r>
                  <a:rPr kumimoji="1" lang="en-US" altLang="zh-CN" sz="1800" spc="0" dirty="0">
                    <a:latin typeface="Palatino" pitchFamily="2" charset="0"/>
                    <a:ea typeface="Palatino" pitchFamily="2" charset="0"/>
                  </a:rPr>
                  <a:t>-clique.</a:t>
                </a:r>
                <a:endParaRPr kumimoji="1" lang="zh-CN" altLang="en-US" sz="1800" spc="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C551A2C-124B-FDCE-C093-057A8BB840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1317" y="1555559"/>
                <a:ext cx="10361601" cy="1233701"/>
              </a:xfrm>
              <a:blipFill>
                <a:blip r:embed="rId4"/>
                <a:stretch>
                  <a:fillRect l="-368" b="-3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DAD5CEFC-598E-469D-15D3-4CCCC32CFF0C}"/>
              </a:ext>
            </a:extLst>
          </p:cNvPr>
          <p:cNvGrpSpPr/>
          <p:nvPr/>
        </p:nvGrpSpPr>
        <p:grpSpPr>
          <a:xfrm>
            <a:off x="851317" y="2975610"/>
            <a:ext cx="10517723" cy="3371850"/>
            <a:chOff x="851317" y="2975610"/>
            <a:chExt cx="10517723" cy="3371850"/>
          </a:xfrm>
        </p:grpSpPr>
        <p:sp>
          <p:nvSpPr>
            <p:cNvPr id="4" name="文本框 13">
              <a:extLst>
                <a:ext uri="{FF2B5EF4-FFF2-40B4-BE49-F238E27FC236}">
                  <a16:creationId xmlns:a16="http://schemas.microsoft.com/office/drawing/2014/main" id="{F2184C82-327A-2F32-EE3E-6252ED954D5E}"/>
                </a:ext>
              </a:extLst>
            </p:cNvPr>
            <p:cNvSpPr txBox="1"/>
            <p:nvPr/>
          </p:nvSpPr>
          <p:spPr>
            <a:xfrm>
              <a:off x="1867813" y="5174990"/>
              <a:ext cx="809377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Rockwell" panose="02060603020205020403" pitchFamily="18" charset="0"/>
                </a:rPr>
                <a:t>Uriel </a:t>
              </a:r>
              <a:r>
                <a:rPr lang="en-US" altLang="zh-CN" sz="1600" b="1" dirty="0" err="1">
                  <a:latin typeface="Rockwell" panose="02060603020205020403" pitchFamily="18" charset="0"/>
                </a:rPr>
                <a:t>F</a:t>
              </a:r>
              <a:r>
                <a:rPr lang="en-US" altLang="zh-CN" sz="1600" dirty="0" err="1">
                  <a:latin typeface="Rockwell" panose="02060603020205020403" pitchFamily="18" charset="0"/>
                </a:rPr>
                <a:t>eige</a:t>
              </a:r>
              <a:r>
                <a:rPr lang="en-US" altLang="zh-CN" sz="1600" dirty="0">
                  <a:latin typeface="Rockwell" panose="02060603020205020403" pitchFamily="18" charset="0"/>
                </a:rPr>
                <a:t>,  </a:t>
              </a:r>
              <a:r>
                <a:rPr lang="en-US" altLang="zh-CN" sz="1600" dirty="0" err="1">
                  <a:latin typeface="Rockwell" panose="02060603020205020403" pitchFamily="18" charset="0"/>
                </a:rPr>
                <a:t>Shafi</a:t>
              </a:r>
              <a:r>
                <a:rPr lang="en-US" altLang="zh-CN" sz="1600" dirty="0">
                  <a:latin typeface="Rockwell" panose="02060603020205020403" pitchFamily="18" charset="0"/>
                </a:rPr>
                <a:t> </a:t>
              </a:r>
              <a:r>
                <a:rPr lang="en-US" altLang="zh-CN" sz="1600" b="1" dirty="0">
                  <a:latin typeface="Rockwell" panose="02060603020205020403" pitchFamily="18" charset="0"/>
                </a:rPr>
                <a:t>G</a:t>
              </a:r>
              <a:r>
                <a:rPr lang="en-US" altLang="zh-CN" sz="1600" dirty="0">
                  <a:latin typeface="Rockwell" panose="02060603020205020403" pitchFamily="18" charset="0"/>
                </a:rPr>
                <a:t>oldwasser, László </a:t>
              </a:r>
              <a:r>
                <a:rPr lang="en-US" altLang="zh-CN" sz="1600" b="1" dirty="0" err="1">
                  <a:latin typeface="Rockwell" panose="02060603020205020403" pitchFamily="18" charset="0"/>
                </a:rPr>
                <a:t>L</a:t>
              </a:r>
              <a:r>
                <a:rPr lang="en-US" altLang="zh-CN" sz="1600" dirty="0" err="1">
                  <a:latin typeface="Rockwell" panose="02060603020205020403" pitchFamily="18" charset="0"/>
                </a:rPr>
                <a:t>ovász</a:t>
              </a:r>
              <a:r>
                <a:rPr lang="en-US" altLang="zh-CN" sz="1600" dirty="0">
                  <a:latin typeface="Rockwell" panose="02060603020205020403" pitchFamily="18" charset="0"/>
                </a:rPr>
                <a:t>,</a:t>
              </a:r>
              <a:r>
                <a:rPr lang="zh-CN" altLang="en-US" sz="1600" dirty="0">
                  <a:latin typeface="Rockwell" panose="02060603020205020403" pitchFamily="18" charset="0"/>
                </a:rPr>
                <a:t>  </a:t>
              </a:r>
              <a:r>
                <a:rPr lang="en-US" altLang="zh-CN" sz="1600" dirty="0">
                  <a:latin typeface="Rockwell" panose="02060603020205020403" pitchFamily="18" charset="0"/>
                </a:rPr>
                <a:t> Shmuel </a:t>
              </a:r>
              <a:r>
                <a:rPr lang="en-US" altLang="zh-CN" sz="1600" b="1" dirty="0" err="1">
                  <a:latin typeface="Rockwell" panose="02060603020205020403" pitchFamily="18" charset="0"/>
                </a:rPr>
                <a:t>S</a:t>
              </a:r>
              <a:r>
                <a:rPr lang="en-US" altLang="zh-CN" sz="1600" dirty="0" err="1">
                  <a:latin typeface="Rockwell" panose="02060603020205020403" pitchFamily="18" charset="0"/>
                </a:rPr>
                <a:t>afra</a:t>
              </a:r>
              <a:r>
                <a:rPr lang="en-US" altLang="zh-CN" sz="1600" dirty="0">
                  <a:latin typeface="Rockwell" panose="02060603020205020403" pitchFamily="18" charset="0"/>
                </a:rPr>
                <a:t>, </a:t>
              </a:r>
              <a:r>
                <a:rPr lang="zh-CN" altLang="en-US" sz="1600" dirty="0">
                  <a:latin typeface="Rockwell" panose="02060603020205020403" pitchFamily="18" charset="0"/>
                </a:rPr>
                <a:t>     </a:t>
              </a:r>
              <a:r>
                <a:rPr lang="en-US" altLang="zh-CN" sz="1600" dirty="0">
                  <a:latin typeface="Rockwell" panose="02060603020205020403" pitchFamily="18" charset="0"/>
                </a:rPr>
                <a:t>Mario </a:t>
              </a:r>
              <a:r>
                <a:rPr lang="en-US" altLang="zh-CN" sz="1600" b="1" dirty="0" err="1">
                  <a:latin typeface="Rockwell" panose="02060603020205020403" pitchFamily="18" charset="0"/>
                </a:rPr>
                <a:t>S</a:t>
              </a:r>
              <a:r>
                <a:rPr lang="en-US" altLang="zh-CN" sz="1600" dirty="0" err="1">
                  <a:latin typeface="Rockwell" panose="02060603020205020403" pitchFamily="18" charset="0"/>
                </a:rPr>
                <a:t>zegedy</a:t>
              </a:r>
              <a:endParaRPr lang="zh-CN" altLang="en-US" sz="1600" dirty="0">
                <a:latin typeface="Rockwell" panose="02060603020205020403" pitchFamily="18" charset="0"/>
              </a:endParaRPr>
            </a:p>
          </p:txBody>
        </p:sp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id="{A2D464BC-6657-24E0-529A-F3323CA385A6}"/>
                </a:ext>
              </a:extLst>
            </p:cNvPr>
            <p:cNvGrpSpPr/>
            <p:nvPr/>
          </p:nvGrpSpPr>
          <p:grpSpPr>
            <a:xfrm>
              <a:off x="9560998" y="3619664"/>
              <a:ext cx="1270260" cy="453419"/>
              <a:chOff x="4913441" y="2503205"/>
              <a:chExt cx="1789664" cy="822960"/>
            </a:xfrm>
          </p:grpSpPr>
          <p:pic>
            <p:nvPicPr>
              <p:cNvPr id="6" name="图片 16">
                <a:extLst>
                  <a:ext uri="{FF2B5EF4-FFF2-40B4-BE49-F238E27FC236}">
                    <a16:creationId xmlns:a16="http://schemas.microsoft.com/office/drawing/2014/main" id="{6B915CEA-0265-7A46-3C25-89AA46FB34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13441" y="2503205"/>
                <a:ext cx="509623" cy="822960"/>
              </a:xfrm>
              <a:prstGeom prst="rect">
                <a:avLst/>
              </a:prstGeom>
            </p:spPr>
          </p:pic>
          <p:pic>
            <p:nvPicPr>
              <p:cNvPr id="7" name="图片 17">
                <a:extLst>
                  <a:ext uri="{FF2B5EF4-FFF2-40B4-BE49-F238E27FC236}">
                    <a16:creationId xmlns:a16="http://schemas.microsoft.com/office/drawing/2014/main" id="{BA50E4A6-13BA-4D16-1B79-075CB4D655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6193483" y="2503205"/>
                <a:ext cx="509622" cy="822960"/>
              </a:xfrm>
              <a:prstGeom prst="rect">
                <a:avLst/>
              </a:prstGeom>
            </p:spPr>
          </p:pic>
          <p:sp>
            <p:nvSpPr>
              <p:cNvPr id="8" name="文本框 14">
                <a:extLst>
                  <a:ext uri="{FF2B5EF4-FFF2-40B4-BE49-F238E27FC236}">
                    <a16:creationId xmlns:a16="http://schemas.microsoft.com/office/drawing/2014/main" id="{1C8544FA-C0A8-3CCD-F134-032C0EDAE6B3}"/>
                  </a:ext>
                </a:extLst>
              </p:cNvPr>
              <p:cNvSpPr txBox="1"/>
              <p:nvPr/>
            </p:nvSpPr>
            <p:spPr>
              <a:xfrm>
                <a:off x="5135503" y="2557307"/>
                <a:ext cx="1405217" cy="754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000" b="1"/>
                  <a:t>Gödel Prize </a:t>
                </a:r>
              </a:p>
              <a:p>
                <a:pPr algn="ctr"/>
                <a:r>
                  <a:rPr lang="en-US" altLang="zh-CN" sz="1000"/>
                  <a:t>2001</a:t>
                </a:r>
              </a:p>
            </p:txBody>
          </p:sp>
        </p:grpSp>
        <p:sp>
          <p:nvSpPr>
            <p:cNvPr id="9" name="文本框 20">
              <a:extLst>
                <a:ext uri="{FF2B5EF4-FFF2-40B4-BE49-F238E27FC236}">
                  <a16:creationId xmlns:a16="http://schemas.microsoft.com/office/drawing/2014/main" id="{E5AB8ECF-12B7-70AE-D00C-1342D8AABD41}"/>
                </a:ext>
              </a:extLst>
            </p:cNvPr>
            <p:cNvSpPr txBox="1"/>
            <p:nvPr/>
          </p:nvSpPr>
          <p:spPr>
            <a:xfrm>
              <a:off x="1867813" y="3151796"/>
              <a:ext cx="65798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i="1" dirty="0">
                  <a:latin typeface="Palatino" pitchFamily="2" charset="0"/>
                  <a:ea typeface="Palatino" pitchFamily="2" charset="0"/>
                </a:rPr>
                <a:t>Approximating Clique is Almost NP-Complete</a:t>
              </a:r>
              <a:r>
                <a:rPr lang="en-US" altLang="zh-CN" dirty="0">
                  <a:latin typeface="Palatino" pitchFamily="2" charset="0"/>
                  <a:ea typeface="Palatino" pitchFamily="2" charset="0"/>
                </a:rPr>
                <a:t>. </a:t>
              </a:r>
              <a:r>
                <a:rPr lang="en-US" altLang="zh-CN" b="1" dirty="0">
                  <a:latin typeface="Palatino" pitchFamily="2" charset="0"/>
                  <a:ea typeface="Palatino" pitchFamily="2" charset="0"/>
                </a:rPr>
                <a:t>FOCS</a:t>
              </a:r>
              <a:r>
                <a:rPr lang="en-US" altLang="zh-CN" dirty="0">
                  <a:latin typeface="Palatino" pitchFamily="2" charset="0"/>
                  <a:ea typeface="Palatino" pitchFamily="2" charset="0"/>
                </a:rPr>
                <a:t> 1991</a:t>
              </a:r>
              <a:endParaRPr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10" name="文本框 21">
              <a:extLst>
                <a:ext uri="{FF2B5EF4-FFF2-40B4-BE49-F238E27FC236}">
                  <a16:creationId xmlns:a16="http://schemas.microsoft.com/office/drawing/2014/main" id="{CAC7CA9F-0D0F-0B35-7D56-1F1E7196E6FA}"/>
                </a:ext>
              </a:extLst>
            </p:cNvPr>
            <p:cNvSpPr txBox="1"/>
            <p:nvPr/>
          </p:nvSpPr>
          <p:spPr>
            <a:xfrm>
              <a:off x="995695" y="3661708"/>
              <a:ext cx="85072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i="1">
                  <a:latin typeface="Palatino" pitchFamily="2" charset="0"/>
                  <a:ea typeface="Palatino" pitchFamily="2" charset="0"/>
                </a:rPr>
                <a:t>Interactive Proofs and the Hardness of Approximating Cliques</a:t>
              </a:r>
              <a:r>
                <a:rPr lang="en-US" altLang="zh-CN">
                  <a:latin typeface="Palatino" pitchFamily="2" charset="0"/>
                  <a:ea typeface="Palatino" pitchFamily="2" charset="0"/>
                </a:rPr>
                <a:t>. </a:t>
              </a:r>
              <a:r>
                <a:rPr lang="en-US" altLang="zh-CN" b="1">
                  <a:latin typeface="Palatino" pitchFamily="2" charset="0"/>
                  <a:ea typeface="Palatino" pitchFamily="2" charset="0"/>
                </a:rPr>
                <a:t>JACM</a:t>
              </a:r>
              <a:r>
                <a:rPr lang="en-US" altLang="zh-CN">
                  <a:latin typeface="Palatino" pitchFamily="2" charset="0"/>
                  <a:ea typeface="Palatino" pitchFamily="2" charset="0"/>
                </a:rPr>
                <a:t> 1996</a:t>
              </a:r>
              <a:endParaRPr lang="zh-CN" altLang="en-US">
                <a:latin typeface="Palatino" pitchFamily="2" charset="0"/>
                <a:ea typeface="Palatino" pitchFamily="2" charset="0"/>
              </a:endParaRPr>
            </a:p>
          </p:txBody>
        </p:sp>
        <p:pic>
          <p:nvPicPr>
            <p:cNvPr id="11" name="图片 9">
              <a:extLst>
                <a:ext uri="{FF2B5EF4-FFF2-40B4-BE49-F238E27FC236}">
                  <a16:creationId xmlns:a16="http://schemas.microsoft.com/office/drawing/2014/main" id="{C7191849-A48F-49E9-3C83-A38FD16E2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20297" y="4146465"/>
              <a:ext cx="740842" cy="956920"/>
            </a:xfrm>
            <a:prstGeom prst="rect">
              <a:avLst/>
            </a:prstGeom>
          </p:spPr>
        </p:pic>
        <p:pic>
          <p:nvPicPr>
            <p:cNvPr id="12" name="图片 12">
              <a:extLst>
                <a:ext uri="{FF2B5EF4-FFF2-40B4-BE49-F238E27FC236}">
                  <a16:creationId xmlns:a16="http://schemas.microsoft.com/office/drawing/2014/main" id="{98D727ED-E225-AD6C-2B76-A56CED470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98595" y="4144881"/>
              <a:ext cx="815953" cy="960634"/>
            </a:xfrm>
            <a:prstGeom prst="rect">
              <a:avLst/>
            </a:prstGeom>
          </p:spPr>
        </p:pic>
        <p:pic>
          <p:nvPicPr>
            <p:cNvPr id="13" name="图片 26">
              <a:extLst>
                <a:ext uri="{FF2B5EF4-FFF2-40B4-BE49-F238E27FC236}">
                  <a16:creationId xmlns:a16="http://schemas.microsoft.com/office/drawing/2014/main" id="{F493E2D3-E915-5F36-BEFE-DD044535E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13256" y="4117940"/>
              <a:ext cx="740842" cy="1029812"/>
            </a:xfrm>
            <a:prstGeom prst="rect">
              <a:avLst/>
            </a:prstGeom>
          </p:spPr>
        </p:pic>
        <p:pic>
          <p:nvPicPr>
            <p:cNvPr id="14" name="图片 28">
              <a:extLst>
                <a:ext uri="{FF2B5EF4-FFF2-40B4-BE49-F238E27FC236}">
                  <a16:creationId xmlns:a16="http://schemas.microsoft.com/office/drawing/2014/main" id="{BFAFBED6-DD06-347D-BF8C-8388D44B1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76925" y="4136254"/>
              <a:ext cx="919018" cy="993238"/>
            </a:xfrm>
            <a:prstGeom prst="rect">
              <a:avLst/>
            </a:prstGeom>
          </p:spPr>
        </p:pic>
        <p:pic>
          <p:nvPicPr>
            <p:cNvPr id="15" name="图片 30">
              <a:extLst>
                <a:ext uri="{FF2B5EF4-FFF2-40B4-BE49-F238E27FC236}">
                  <a16:creationId xmlns:a16="http://schemas.microsoft.com/office/drawing/2014/main" id="{FB866F3D-36C2-A353-09D0-A0C6B10E1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81044" y="4096977"/>
              <a:ext cx="761049" cy="1012076"/>
            </a:xfrm>
            <a:prstGeom prst="rect">
              <a:avLst/>
            </a:prstGeom>
          </p:spPr>
        </p:pic>
        <p:grpSp>
          <p:nvGrpSpPr>
            <p:cNvPr id="16" name="组合 5">
              <a:extLst>
                <a:ext uri="{FF2B5EF4-FFF2-40B4-BE49-F238E27FC236}">
                  <a16:creationId xmlns:a16="http://schemas.microsoft.com/office/drawing/2014/main" id="{041E50E2-CCBA-C5DF-65EB-3BA92AA62CB8}"/>
                </a:ext>
              </a:extLst>
            </p:cNvPr>
            <p:cNvGrpSpPr/>
            <p:nvPr/>
          </p:nvGrpSpPr>
          <p:grpSpPr>
            <a:xfrm>
              <a:off x="9310377" y="3041751"/>
              <a:ext cx="1729145" cy="506615"/>
              <a:chOff x="1891174" y="2511969"/>
              <a:chExt cx="2556464" cy="835128"/>
            </a:xfrm>
          </p:grpSpPr>
          <p:pic>
            <p:nvPicPr>
              <p:cNvPr id="17" name="图片 3">
                <a:extLst>
                  <a:ext uri="{FF2B5EF4-FFF2-40B4-BE49-F238E27FC236}">
                    <a16:creationId xmlns:a16="http://schemas.microsoft.com/office/drawing/2014/main" id="{A041D65F-8B1E-1E02-8659-56F8D7049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3938016" y="2511969"/>
                <a:ext cx="509622" cy="822960"/>
              </a:xfrm>
              <a:prstGeom prst="rect">
                <a:avLst/>
              </a:prstGeom>
            </p:spPr>
          </p:pic>
          <p:pic>
            <p:nvPicPr>
              <p:cNvPr id="18" name="图片 15">
                <a:extLst>
                  <a:ext uri="{FF2B5EF4-FFF2-40B4-BE49-F238E27FC236}">
                    <a16:creationId xmlns:a16="http://schemas.microsoft.com/office/drawing/2014/main" id="{69BE7499-C507-11B5-F258-51E253A4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1174" y="2524137"/>
                <a:ext cx="509623" cy="822960"/>
              </a:xfrm>
              <a:prstGeom prst="rect">
                <a:avLst/>
              </a:prstGeom>
            </p:spPr>
          </p:pic>
          <p:sp>
            <p:nvSpPr>
              <p:cNvPr id="19" name="文本框 11">
                <a:extLst>
                  <a:ext uri="{FF2B5EF4-FFF2-40B4-BE49-F238E27FC236}">
                    <a16:creationId xmlns:a16="http://schemas.microsoft.com/office/drawing/2014/main" id="{0273BE4D-F6F9-1BA5-73D3-0BD44203B7D8}"/>
                  </a:ext>
                </a:extLst>
              </p:cNvPr>
              <p:cNvSpPr txBox="1"/>
              <p:nvPr/>
            </p:nvSpPr>
            <p:spPr>
              <a:xfrm>
                <a:off x="2064444" y="2623397"/>
                <a:ext cx="2209927" cy="6595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000" b="1"/>
                  <a:t>Test of Time Award</a:t>
                </a:r>
              </a:p>
              <a:p>
                <a:pPr algn="ctr"/>
                <a:r>
                  <a:rPr lang="en-US" altLang="zh-CN" sz="1000"/>
                  <a:t>FOCS 2021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95975A4-F0D8-6197-7436-218FE71A23FF}"/>
                    </a:ext>
                  </a:extLst>
                </p:cNvPr>
                <p:cNvSpPr txBox="1"/>
                <p:nvPr/>
              </p:nvSpPr>
              <p:spPr>
                <a:xfrm>
                  <a:off x="1624835" y="5611441"/>
                  <a:ext cx="8093777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>
                      <a:latin typeface="Palatino" pitchFamily="2" charset="0"/>
                      <a:ea typeface="Palatino" pitchFamily="2" charset="0"/>
                    </a:rPr>
                    <a:t>The first p</a:t>
                  </a:r>
                  <a:r>
                    <a:rPr lang="en-US">
                      <a:latin typeface="Palatino" pitchFamily="2" charset="0"/>
                      <a:ea typeface="Palatino" pitchFamily="2" charset="0"/>
                    </a:rPr>
                    <a:t>olynomial time inapproximability of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𝑘</m:t>
                      </m:r>
                    </m:oMath>
                  </a14:m>
                  <a:r>
                    <a:rPr lang="en-US">
                      <a:latin typeface="Palatino" pitchFamily="2" charset="0"/>
                      <a:ea typeface="Palatino" pitchFamily="2" charset="0"/>
                    </a:rPr>
                    <a:t>-Clique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>
                      <a:latin typeface="Palatino" pitchFamily="2" charset="0"/>
                      <a:ea typeface="Palatino" pitchFamily="2" charset="0"/>
                    </a:rPr>
                    <a:t>M</a:t>
                  </a:r>
                  <a:r>
                    <a:rPr lang="en-US">
                      <a:latin typeface="Palatino" pitchFamily="2" charset="0"/>
                      <a:ea typeface="Palatino" pitchFamily="2" charset="0"/>
                    </a:rPr>
                    <a:t>otivated the discovery of the PCP theorem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95975A4-F0D8-6197-7436-218FE71A23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835" y="5611441"/>
                  <a:ext cx="8093777" cy="646331"/>
                </a:xfrm>
                <a:prstGeom prst="rect">
                  <a:avLst/>
                </a:prstGeom>
                <a:blipFill>
                  <a:blip r:embed="rId11"/>
                  <a:stretch>
                    <a:fillRect l="-627" t="-5882" b="-137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349630B-52DA-3A30-51D6-BB672DBE2209}"/>
                </a:ext>
              </a:extLst>
            </p:cNvPr>
            <p:cNvSpPr/>
            <p:nvPr/>
          </p:nvSpPr>
          <p:spPr>
            <a:xfrm>
              <a:off x="851317" y="2975610"/>
              <a:ext cx="10517723" cy="33718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44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1" y="0"/>
                <a:ext cx="11762913" cy="1325563"/>
              </a:xfrm>
            </p:spPr>
            <p:txBody>
              <a:bodyPr/>
              <a:lstStyle/>
              <a:p>
                <a:r>
                  <a:rPr kumimoji="1" lang="zh-CN" altLang="en-US">
                    <a:latin typeface="Rockwell" panose="02060603020205020403" pitchFamily="18" charset="0"/>
                  </a:rPr>
                  <a:t>   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Hardness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of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Approximating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>
                    <a:latin typeface="Rockwell" panose="02060603020205020403" pitchFamily="18" charset="0"/>
                  </a:rPr>
                  <a:t>-Clique</a:t>
                </a:r>
                <a:endParaRPr kumimoji="1" lang="zh-CN" altLang="en-US">
                  <a:latin typeface="Rockwell" panose="02060603020205020403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" y="0"/>
                <a:ext cx="11762913" cy="1325563"/>
              </a:xfrm>
              <a:blipFill>
                <a:blip r:embed="rId3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F552B410-66A0-9D3E-37B3-6DD9EF526FCE}"/>
              </a:ext>
            </a:extLst>
          </p:cNvPr>
          <p:cNvSpPr txBox="1"/>
          <p:nvPr/>
        </p:nvSpPr>
        <p:spPr>
          <a:xfrm>
            <a:off x="861059" y="1695926"/>
            <a:ext cx="9650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Palatino" pitchFamily="2" charset="0"/>
                <a:ea typeface="Palatino" pitchFamily="2" charset="0"/>
              </a:rPr>
              <a:t>After a</a:t>
            </a:r>
            <a:r>
              <a:rPr lang="en-US" b="0" i="0">
                <a:effectLst/>
                <a:latin typeface="Palatino" pitchFamily="2" charset="0"/>
                <a:ea typeface="Palatino" pitchFamily="2" charset="0"/>
              </a:rPr>
              <a:t> long line of work </a:t>
            </a:r>
            <a:r>
              <a:rPr kumimoji="1" lang="en-US">
                <a:solidFill>
                  <a:srgbClr val="FF52A9"/>
                </a:solidFill>
                <a:latin typeface="Palatino Linotype" panose="02040502050505030304" pitchFamily="18" charset="0"/>
                <a:ea typeface="Palatino" pitchFamily="2" charset="0"/>
              </a:rPr>
              <a:t>[BGLR93, BS94, FGLSS96, Has96, BGS97, Gol98, FK00, Zuc07]</a:t>
            </a:r>
            <a:r>
              <a:rPr kumimoji="1" lang="en-US">
                <a:latin typeface="Palatino Linotype" panose="02040502050505030304" pitchFamily="18" charset="0"/>
                <a:ea typeface="Palatino" pitchFamily="2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D995DC-2571-B5AB-D6DC-9AC4479B7980}"/>
                  </a:ext>
                </a:extLst>
              </p:cNvPr>
              <p:cNvSpPr txBox="1"/>
              <p:nvPr/>
            </p:nvSpPr>
            <p:spPr>
              <a:xfrm>
                <a:off x="3924900" y="2316618"/>
                <a:ext cx="4159216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>
                    <a:latin typeface="Palatino" pitchFamily="2" charset="0"/>
                    <a:ea typeface="Palatino" pitchFamily="2" charset="0"/>
                  </a:rPr>
                  <a:t>-approximating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lang="en-US">
                    <a:latin typeface="Palatino" pitchFamily="2" charset="0"/>
                    <a:ea typeface="Palatino" pitchFamily="2" charset="0"/>
                  </a:rPr>
                  <a:t>-Clique is NP-hard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D995DC-2571-B5AB-D6DC-9AC4479B7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900" y="2316618"/>
                <a:ext cx="4159216" cy="276999"/>
              </a:xfrm>
              <a:prstGeom prst="rect">
                <a:avLst/>
              </a:prstGeom>
              <a:blipFill>
                <a:blip r:embed="rId4"/>
                <a:stretch>
                  <a:fillRect l="-1524" t="-26087" r="-2744" b="-43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FB4CB83-78A0-3110-6F43-82B6E8ED401D}"/>
              </a:ext>
            </a:extLst>
          </p:cNvPr>
          <p:cNvSpPr txBox="1"/>
          <p:nvPr/>
        </p:nvSpPr>
        <p:spPr>
          <a:xfrm>
            <a:off x="874395" y="3048476"/>
            <a:ext cx="8766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Palatino" pitchFamily="2" charset="0"/>
                <a:ea typeface="Palatino" pitchFamily="2" charset="0"/>
              </a:rPr>
              <a:t>New research problem from parameterized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7BF61B-D681-2C61-F430-B300F3550EE6}"/>
                  </a:ext>
                </a:extLst>
              </p:cNvPr>
              <p:cNvSpPr txBox="1"/>
              <p:nvPr/>
            </p:nvSpPr>
            <p:spPr>
              <a:xfrm>
                <a:off x="2409234" y="3669168"/>
                <a:ext cx="7373531" cy="2884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>
                    <a:latin typeface="Palatino" pitchFamily="2" charset="0"/>
                    <a:ea typeface="Palatino" pitchFamily="2" charset="0"/>
                  </a:rPr>
                  <a:t>Does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lang="en-US">
                    <a:latin typeface="Palatino" pitchFamily="2" charset="0"/>
                    <a:ea typeface="Palatino" pitchFamily="2" charset="0"/>
                  </a:rPr>
                  <a:t>-Clique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sup>
                    </m:sSup>
                  </m:oMath>
                </a14:m>
                <a:r>
                  <a:rPr lang="en-US">
                    <a:latin typeface="Palatino" pitchFamily="2" charset="0"/>
                    <a:ea typeface="Palatino" pitchFamily="2" charset="0"/>
                  </a:rPr>
                  <a:t>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>
                    <a:latin typeface="Palatino" pitchFamily="2" charset="0"/>
                    <a:ea typeface="Palatino" pitchFamily="2" charset="0"/>
                  </a:rPr>
                  <a:t>-approximation algorithm?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7BF61B-D681-2C61-F430-B300F3550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34" y="3669168"/>
                <a:ext cx="7373531" cy="288477"/>
              </a:xfrm>
              <a:prstGeom prst="rect">
                <a:avLst/>
              </a:prstGeom>
              <a:blipFill>
                <a:blip r:embed="rId5"/>
                <a:stretch>
                  <a:fillRect l="-1890" t="-16667" r="-2234" b="-45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95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1842812" cy="1325563"/>
              </a:xfrm>
            </p:spPr>
            <p:txBody>
              <a:bodyPr/>
              <a:lstStyle/>
              <a:p>
                <a:r>
                  <a:rPr kumimoji="1" lang="zh-CN" altLang="en-US">
                    <a:latin typeface="Rockwell" panose="02060603020205020403" pitchFamily="18" charset="0"/>
                  </a:rPr>
                  <a:t>   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Hardness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of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:r>
                  <a:rPr kumimoji="1" lang="en-US" altLang="zh-CN">
                    <a:latin typeface="Rockwell" panose="02060603020205020403" pitchFamily="18" charset="0"/>
                  </a:rPr>
                  <a:t>Approximating</a:t>
                </a:r>
                <a:r>
                  <a:rPr kumimoji="1" lang="zh-CN" altLang="en-US">
                    <a:latin typeface="Rockwell" panose="020606030202050204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>
                    <a:latin typeface="Rockwell" panose="02060603020205020403" pitchFamily="18" charset="0"/>
                  </a:rPr>
                  <a:t>-Clique</a:t>
                </a:r>
                <a:endParaRPr kumimoji="1" lang="zh-CN" altLang="en-US">
                  <a:latin typeface="Rockwell" panose="02060603020205020403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1842812" cy="1325563"/>
              </a:xfrm>
              <a:blipFill>
                <a:blip r:embed="rId3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75C15C2-50FE-7FC6-B4A1-6232FD9B6B34}"/>
              </a:ext>
            </a:extLst>
          </p:cNvPr>
          <p:cNvSpPr txBox="1"/>
          <p:nvPr/>
        </p:nvSpPr>
        <p:spPr>
          <a:xfrm>
            <a:off x="786765" y="1642586"/>
            <a:ext cx="8766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Palatino" pitchFamily="2" charset="0"/>
                <a:ea typeface="Palatino" pitchFamily="2" charset="0"/>
              </a:rPr>
              <a:t>New research problem from parameterized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92EB13-98EA-078E-A1FD-1D53B1EAABA2}"/>
                  </a:ext>
                </a:extLst>
              </p:cNvPr>
              <p:cNvSpPr txBox="1"/>
              <p:nvPr/>
            </p:nvSpPr>
            <p:spPr>
              <a:xfrm>
                <a:off x="849630" y="2942709"/>
                <a:ext cx="8453212" cy="1088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>
                    <a:latin typeface="Palatino" pitchFamily="2" charset="0"/>
                    <a:ea typeface="Palatino" pitchFamily="2" charset="0"/>
                  </a:rPr>
                  <a:t>Polynomial time inapproximability does not rule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Palatino" pitchFamily="2" charset="0"/>
                          </a:rPr>
                          <m:t>𝑜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Palatino" pitchFamily="2" charset="0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Palatino" pitchFamily="2" charset="0"/>
                          </a:rPr>
                          <m:t>/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Palatino" pitchFamily="2" charset="0"/>
                          </a:rPr>
                          <m:t>𝛾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Palatino" pitchFamily="2" charset="0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Palatino" pitchFamily="2" charset="0"/>
                          </a:rPr>
                          <m:t>))</m:t>
                        </m:r>
                      </m:sup>
                    </m:sSup>
                  </m:oMath>
                </a14:m>
                <a:r>
                  <a:rPr lang="en-US">
                    <a:latin typeface="Palatino" pitchFamily="2" charset="0"/>
                    <a:ea typeface="Palatino" pitchFamily="2" charset="0"/>
                  </a:rPr>
                  <a:t> time algorithm.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>
                    <a:latin typeface="Palatino" pitchFamily="2" charset="0"/>
                    <a:ea typeface="Palatino" pitchFamily="2" charset="0"/>
                  </a:rPr>
                  <a:t>Assuming Gap-ETH, the answer is NO.</a:t>
                </a:r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>
                    <a:solidFill>
                      <a:srgbClr val="FF52A9"/>
                    </a:solidFill>
                    <a:latin typeface="Palatino Linotype" panose="02040502050505030304" pitchFamily="18" charset="0"/>
                    <a:ea typeface="Palatino" pitchFamily="2" charset="0"/>
                  </a:rPr>
                  <a:t>[CCK+’17]</a:t>
                </a:r>
                <a:endParaRPr kumimoji="1" lang="en-US">
                  <a:solidFill>
                    <a:srgbClr val="FF52A9"/>
                  </a:solidFill>
                  <a:latin typeface="Palatino Linotype" panose="02040502050505030304" pitchFamily="18" charset="0"/>
                  <a:ea typeface="Palatino" pitchFamily="2" charset="0"/>
                </a:endParaRP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>
                    <a:latin typeface="Palatino" pitchFamily="2" charset="0"/>
                    <a:ea typeface="Palatino" pitchFamily="2" charset="0"/>
                  </a:rPr>
                  <a:t>It is more interesting to prove inapproximability under ETH: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92EB13-98EA-078E-A1FD-1D53B1EAA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30" y="2942709"/>
                <a:ext cx="8453212" cy="1088696"/>
              </a:xfrm>
              <a:prstGeom prst="rect">
                <a:avLst/>
              </a:prstGeom>
              <a:blipFill>
                <a:blip r:embed="rId4"/>
                <a:stretch>
                  <a:fillRect l="-450" t="-1149" r="-150" b="-6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E73853-54E0-6674-E429-1BAACD5E3597}"/>
                  </a:ext>
                </a:extLst>
              </p:cNvPr>
              <p:cNvSpPr txBox="1"/>
              <p:nvPr/>
            </p:nvSpPr>
            <p:spPr>
              <a:xfrm>
                <a:off x="1368198" y="4152069"/>
                <a:ext cx="9569895" cy="79143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1">
                    <a:latin typeface="Palatino Linotype" panose="02040502050505030304" pitchFamily="18" charset="0"/>
                  </a:rPr>
                  <a:t>From</a:t>
                </a:r>
                <a:r>
                  <a:rPr lang="zh-CN" altLang="en-US" sz="1800" b="1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 b="1">
                    <a:latin typeface="Palatino Linotype" panose="02040502050505030304" pitchFamily="18" charset="0"/>
                  </a:rPr>
                  <a:t>Gap-</a:t>
                </a:r>
                <a14:m>
                  <m:oMath xmlns:m="http://schemas.openxmlformats.org/officeDocument/2006/math">
                    <m:r>
                      <a:rPr lang="en-US" altLang="zh-CN" sz="18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zh-CN" sz="1800" b="1">
                    <a:latin typeface="Palatino Linotype" panose="02040502050505030304" pitchFamily="18" charset="0"/>
                  </a:rPr>
                  <a:t>-Clique</a:t>
                </a:r>
                <a:r>
                  <a:rPr lang="zh-CN" altLang="en-US" sz="1800" b="1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 b="1">
                    <a:latin typeface="Palatino Linotype" panose="02040502050505030304" pitchFamily="18" charset="0"/>
                  </a:rPr>
                  <a:t>to</a:t>
                </a:r>
                <a:r>
                  <a:rPr lang="zh-CN" altLang="en-US" sz="1800" b="1">
                    <a:latin typeface="Palatino Linotype" panose="02040502050505030304" pitchFamily="18" charset="0"/>
                  </a:rPr>
                  <a:t> </a:t>
                </a:r>
                <a:r>
                  <a:rPr lang="en-US" altLang="zh-CN" b="1">
                    <a:latin typeface="Palatino Linotype" panose="02040502050505030304" pitchFamily="18" charset="0"/>
                  </a:rPr>
                  <a:t>PIH</a:t>
                </a:r>
                <a:r>
                  <a:rPr lang="en-US" altLang="zh-CN">
                    <a:latin typeface="Palatino Linotype" panose="02040502050505030304" pitchFamily="18" charset="0"/>
                  </a:rPr>
                  <a:t> </a:t>
                </a:r>
                <a:r>
                  <a:rPr kumimoji="1" lang="en-US" altLang="zh-CN">
                    <a:solidFill>
                      <a:srgbClr val="FF52A9"/>
                    </a:solidFill>
                    <a:latin typeface="Palatino Linotype" panose="02040502050505030304" pitchFamily="18" charset="0"/>
                    <a:ea typeface="Palatino" pitchFamily="2" charset="0"/>
                  </a:rPr>
                  <a:t>[LRSW’22]</a:t>
                </a:r>
              </a:p>
              <a:p>
                <a:r>
                  <a:rPr lang="en-US" altLang="zh-CN" sz="1800">
                    <a:latin typeface="Palatino Linotype" panose="02040502050505030304" pitchFamily="18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  <m:d>
                          <m:dPr>
                            <m:ctrlPr>
                              <a:rPr lang="en-US" altLang="zh-CN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altLang="zh-CN" sz="1800" b="1" i="0" smtClean="0"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-time lower bound for constant approximating 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-Clique would imply </a:t>
                </a:r>
                <a:r>
                  <a:rPr lang="en-US" altLang="zh-CN" sz="1800" b="1">
                    <a:latin typeface="Palatino Linotype" panose="02040502050505030304" pitchFamily="18" charset="0"/>
                  </a:rPr>
                  <a:t>PIH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E73853-54E0-6674-E429-1BAACD5E3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198" y="4152069"/>
                <a:ext cx="9569895" cy="791435"/>
              </a:xfrm>
              <a:prstGeom prst="rect">
                <a:avLst/>
              </a:prstGeom>
              <a:blipFill>
                <a:blip r:embed="rId5"/>
                <a:stretch>
                  <a:fillRect l="-529" t="-3077" b="-923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7">
                <a:extLst>
                  <a:ext uri="{FF2B5EF4-FFF2-40B4-BE49-F238E27FC236}">
                    <a16:creationId xmlns:a16="http://schemas.microsoft.com/office/drawing/2014/main" id="{D0659921-AB81-43B7-31F7-24E569BF1F98}"/>
                  </a:ext>
                </a:extLst>
              </p:cNvPr>
              <p:cNvSpPr txBox="1"/>
              <p:nvPr/>
            </p:nvSpPr>
            <p:spPr>
              <a:xfrm>
                <a:off x="2466379" y="2215649"/>
                <a:ext cx="7373531" cy="2884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>
                    <a:latin typeface="Palatino" pitchFamily="2" charset="0"/>
                    <a:ea typeface="Palatino" pitchFamily="2" charset="0"/>
                  </a:rPr>
                  <a:t>Does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lang="en-US">
                    <a:latin typeface="Palatino" pitchFamily="2" charset="0"/>
                    <a:ea typeface="Palatino" pitchFamily="2" charset="0"/>
                  </a:rPr>
                  <a:t>-Clique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sup>
                    </m:sSup>
                  </m:oMath>
                </a14:m>
                <a:r>
                  <a:rPr lang="en-US">
                    <a:latin typeface="Palatino" pitchFamily="2" charset="0"/>
                    <a:ea typeface="Palatino" pitchFamily="2" charset="0"/>
                  </a:rPr>
                  <a:t>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>
                    <a:latin typeface="Palatino" pitchFamily="2" charset="0"/>
                    <a:ea typeface="Palatino" pitchFamily="2" charset="0"/>
                  </a:rPr>
                  <a:t>-approximation algorithm? </a:t>
                </a:r>
              </a:p>
            </p:txBody>
          </p:sp>
        </mc:Choice>
        <mc:Fallback xmlns="">
          <p:sp>
            <p:nvSpPr>
              <p:cNvPr id="6" name="TextBox 27">
                <a:extLst>
                  <a:ext uri="{FF2B5EF4-FFF2-40B4-BE49-F238E27FC236}">
                    <a16:creationId xmlns:a16="http://schemas.microsoft.com/office/drawing/2014/main" id="{D0659921-AB81-43B7-31F7-24E569BF1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379" y="2215649"/>
                <a:ext cx="7373531" cy="288477"/>
              </a:xfrm>
              <a:prstGeom prst="rect">
                <a:avLst/>
              </a:prstGeom>
              <a:blipFill>
                <a:blip r:embed="rId6"/>
                <a:stretch>
                  <a:fillRect l="-2065" t="-20833" r="-2410" b="-4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4">
                <a:extLst>
                  <a:ext uri="{FF2B5EF4-FFF2-40B4-BE49-F238E27FC236}">
                    <a16:creationId xmlns:a16="http://schemas.microsoft.com/office/drawing/2014/main" id="{8389621C-2158-ADD7-1CDA-1F19A310991A}"/>
                  </a:ext>
                </a:extLst>
              </p:cNvPr>
              <p:cNvSpPr/>
              <p:nvPr/>
            </p:nvSpPr>
            <p:spPr>
              <a:xfrm>
                <a:off x="7094952" y="5215414"/>
                <a:ext cx="4917245" cy="122972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0000"/>
                </a:schemeClr>
              </a:solidFill>
              <a:ln>
                <a:solidFill>
                  <a:schemeClr val="accent4">
                    <a:shade val="15000"/>
                  </a:schemeClr>
                </a:solidFill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altLang="zh-CN" sz="1600" b="1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Parameterized Inapproximability Hypothesis </a:t>
                </a:r>
                <a:r>
                  <a:rPr kumimoji="1" lang="en-US" altLang="zh-CN">
                    <a:solidFill>
                      <a:srgbClr val="FF52A9"/>
                    </a:solidFill>
                    <a:latin typeface="Palatino Linotype" panose="02040502050505030304" pitchFamily="18" charset="0"/>
                    <a:ea typeface="Palatino" pitchFamily="2" charset="0"/>
                  </a:rPr>
                  <a:t>[Lokshtanov-Ramanujan-Saurabh-Zehavi’20]</a:t>
                </a:r>
                <a:r>
                  <a:rPr kumimoji="1" lang="en-US" altLang="zh-CN" sz="1600">
                    <a:solidFill>
                      <a:schemeClr val="tx1"/>
                    </a:solidFill>
                    <a:latin typeface="Palatino Linotype" panose="02040502050505030304" pitchFamily="18" charset="0"/>
                    <a:ea typeface="Palatino" pitchFamily="2" charset="0"/>
                  </a:rPr>
                  <a:t>:</a:t>
                </a:r>
              </a:p>
              <a:p>
                <a:pPr algn="ctr"/>
                <a:r>
                  <a:rPr kumimoji="1" lang="en-US" altLang="zh-CN" sz="1600">
                    <a:solidFill>
                      <a:schemeClr val="tx1"/>
                    </a:solidFill>
                    <a:latin typeface="Palatino Linotype" panose="02040502050505030304" pitchFamily="18" charset="0"/>
                    <a:ea typeface="Palatino" pitchFamily="2" charset="0"/>
                  </a:rPr>
                  <a:t>2CSP with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1600">
                    <a:solidFill>
                      <a:schemeClr val="tx1"/>
                    </a:solidFill>
                    <a:latin typeface="Palatino Linotype" panose="02040502050505030304" pitchFamily="18" charset="0"/>
                    <a:ea typeface="Palatino" pitchFamily="2" charset="0"/>
                  </a:rPr>
                  <a:t> variables and alphabet size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𝑛</m:t>
                    </m:r>
                  </m:oMath>
                </a14:m>
                <a:r>
                  <a:rPr kumimoji="1" lang="en-US" altLang="zh-CN" sz="1600">
                    <a:solidFill>
                      <a:schemeClr val="tx1"/>
                    </a:solidFill>
                    <a:latin typeface="Palatino Linotype" panose="02040502050505030304" pitchFamily="18" charset="0"/>
                    <a:ea typeface="Palatino" pitchFamily="2" charset="0"/>
                  </a:rPr>
                  <a:t> has no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(1−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1"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r>
                  <a:rPr kumimoji="1" lang="en-US" altLang="zh-CN" sz="1600">
                    <a:solidFill>
                      <a:schemeClr val="tx1"/>
                    </a:solidFill>
                    <a:latin typeface="Palatino Linotype" panose="02040502050505030304" pitchFamily="18" charset="0"/>
                    <a:ea typeface="Palatino" pitchFamily="2" charset="0"/>
                  </a:rPr>
                  <a:t>-approximation algorithm in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𝑓</m:t>
                    </m:r>
                    <m:d>
                      <m:d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e>
                    </m:d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𝑂</m:t>
                        </m:r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zh-CN" sz="1600">
                    <a:solidFill>
                      <a:schemeClr val="tx1"/>
                    </a:solidFill>
                    <a:latin typeface="Palatino Linotype" panose="02040502050505030304" pitchFamily="18" charset="0"/>
                    <a:ea typeface="Palatino" pitchFamily="2" charset="0"/>
                  </a:rPr>
                  <a:t> time.</a:t>
                </a:r>
                <a:endParaRPr kumimoji="1" lang="zh-CN" altLang="en-US" sz="1600">
                  <a:solidFill>
                    <a:schemeClr val="tx1"/>
                  </a:solidFill>
                  <a:latin typeface="Palatino Linotype" panose="02040502050505030304" pitchFamily="18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4" name="矩形 4">
                <a:extLst>
                  <a:ext uri="{FF2B5EF4-FFF2-40B4-BE49-F238E27FC236}">
                    <a16:creationId xmlns:a16="http://schemas.microsoft.com/office/drawing/2014/main" id="{8389621C-2158-ADD7-1CDA-1F19A31099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952" y="5215414"/>
                <a:ext cx="4917245" cy="1229728"/>
              </a:xfrm>
              <a:prstGeom prst="rect">
                <a:avLst/>
              </a:prstGeom>
              <a:blipFill>
                <a:blip r:embed="rId7"/>
                <a:stretch>
                  <a:fillRect l="-1028" r="-1542" b="-1020"/>
                </a:stretch>
              </a:blipFill>
              <a:ln>
                <a:solidFill>
                  <a:schemeClr val="accent4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300F2D-37AC-7385-29AD-4988EC0C8BA5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9553575" y="4966331"/>
            <a:ext cx="901640" cy="24908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17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1" y="0"/>
                <a:ext cx="11700769" cy="1325563"/>
              </a:xfrm>
            </p:spPr>
            <p:txBody>
              <a:bodyPr/>
              <a:lstStyle/>
              <a:p>
                <a:r>
                  <a:rPr kumimoji="1" lang="zh-CN" altLang="en-US">
                    <a:latin typeface="Rockwell" panose="02060603020205020403" pitchFamily="18" charset="0"/>
                    <a:ea typeface="Palatino" pitchFamily="2" charset="0"/>
                  </a:rPr>
                  <a:t>    </a:t>
                </a:r>
                <a:r>
                  <a:rPr kumimoji="1" lang="en-US" altLang="zh-CN">
                    <a:latin typeface="Rockwell" panose="02060603020205020403" pitchFamily="18" charset="0"/>
                    <a:ea typeface="Palatino" pitchFamily="2" charset="0"/>
                  </a:rPr>
                  <a:t>Hardness</a:t>
                </a:r>
                <a:r>
                  <a:rPr kumimoji="1" lang="zh-CN" altLang="en-US">
                    <a:latin typeface="Rockwell" panose="02060603020205020403" pitchFamily="18" charset="0"/>
                    <a:ea typeface="Palatino" pitchFamily="2" charset="0"/>
                  </a:rPr>
                  <a:t> </a:t>
                </a:r>
                <a:r>
                  <a:rPr kumimoji="1" lang="en-US" altLang="zh-CN">
                    <a:latin typeface="Rockwell" panose="02060603020205020403" pitchFamily="18" charset="0"/>
                    <a:ea typeface="Palatino" pitchFamily="2" charset="0"/>
                  </a:rPr>
                  <a:t>of</a:t>
                </a:r>
                <a:r>
                  <a:rPr kumimoji="1" lang="zh-CN" altLang="en-US">
                    <a:latin typeface="Rockwell" panose="02060603020205020403" pitchFamily="18" charset="0"/>
                    <a:ea typeface="Palatino" pitchFamily="2" charset="0"/>
                  </a:rPr>
                  <a:t> </a:t>
                </a:r>
                <a:r>
                  <a:rPr kumimoji="1" lang="en-US" altLang="zh-CN">
                    <a:latin typeface="Rockwell" panose="02060603020205020403" pitchFamily="18" charset="0"/>
                    <a:ea typeface="Palatino" pitchFamily="2" charset="0"/>
                  </a:rPr>
                  <a:t>Approximating</a:t>
                </a:r>
                <a:r>
                  <a:rPr kumimoji="1" lang="zh-CN" altLang="en-US">
                    <a:latin typeface="Rockwell" panose="02060603020205020403" pitchFamily="18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>
                    <a:latin typeface="Rockwell" panose="02060603020205020403" pitchFamily="18" charset="0"/>
                    <a:ea typeface="Palatino" pitchFamily="2" charset="0"/>
                  </a:rPr>
                  <a:t>-Clique</a:t>
                </a:r>
                <a:endParaRPr kumimoji="1" lang="zh-CN" altLang="en-US">
                  <a:latin typeface="Rockwell" panose="02060603020205020403" pitchFamily="18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669400-4DCF-BBEA-6324-4A29B930B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" y="0"/>
                <a:ext cx="11700769" cy="1325563"/>
              </a:xfrm>
              <a:blipFill>
                <a:blip r:embed="rId3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92EB13-98EA-078E-A1FD-1D53B1EAABA2}"/>
                  </a:ext>
                </a:extLst>
              </p:cNvPr>
              <p:cNvSpPr txBox="1"/>
              <p:nvPr/>
            </p:nvSpPr>
            <p:spPr>
              <a:xfrm>
                <a:off x="849630" y="2942709"/>
                <a:ext cx="8494761" cy="1088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>
                    <a:latin typeface="Palatino" pitchFamily="2" charset="0"/>
                    <a:ea typeface="Palatino" pitchFamily="2" charset="0"/>
                  </a:rPr>
                  <a:t>Polynomial time inapproximability does not rule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Palatino" pitchFamily="2" charset="0"/>
                          </a:rPr>
                          <m:t>𝑜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Palatino" pitchFamily="2" charset="0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Palatino" pitchFamily="2" charset="0"/>
                          </a:rPr>
                          <m:t>/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Palatino" pitchFamily="2" charset="0"/>
                          </a:rPr>
                          <m:t>𝛾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Palatino" pitchFamily="2" charset="0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Palatino" pitchFamily="2" charset="0"/>
                          </a:rPr>
                          <m:t>))</m:t>
                        </m:r>
                      </m:sup>
                    </m:sSup>
                  </m:oMath>
                </a14:m>
                <a:r>
                  <a:rPr lang="en-US">
                    <a:latin typeface="Palatino" pitchFamily="2" charset="0"/>
                    <a:ea typeface="Palatino" pitchFamily="2" charset="0"/>
                  </a:rPr>
                  <a:t> time algorithm.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>
                    <a:latin typeface="Palatino" pitchFamily="2" charset="0"/>
                    <a:ea typeface="Palatino" pitchFamily="2" charset="0"/>
                  </a:rPr>
                  <a:t>Assuming Gap-ETH, the answer is NO.</a:t>
                </a:r>
                <a:r>
                  <a:rPr kumimoji="1" lang="en-US" altLang="zh-CN">
                    <a:solidFill>
                      <a:srgbClr val="FF52A9"/>
                    </a:solidFill>
                    <a:latin typeface="Palatino Linotype" panose="02040502050505030304" pitchFamily="18" charset="0"/>
                    <a:ea typeface="Palatino" pitchFamily="2" charset="0"/>
                  </a:rPr>
                  <a:t> [CCK+’17]</a:t>
                </a:r>
                <a:endParaRPr lang="en-US">
                  <a:latin typeface="Palatino" pitchFamily="2" charset="0"/>
                  <a:ea typeface="Palatino" pitchFamily="2" charset="0"/>
                </a:endParaRP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>
                    <a:latin typeface="Palatino" pitchFamily="2" charset="0"/>
                    <a:ea typeface="Palatino" pitchFamily="2" charset="0"/>
                  </a:rPr>
                  <a:t>It is more interesting to prove inapproximability under ETH: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92EB13-98EA-078E-A1FD-1D53B1EAA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30" y="2942709"/>
                <a:ext cx="8494761" cy="1088696"/>
              </a:xfrm>
              <a:prstGeom prst="rect">
                <a:avLst/>
              </a:prstGeom>
              <a:blipFill>
                <a:blip r:embed="rId4"/>
                <a:stretch>
                  <a:fillRect l="-448" t="-1149" b="-6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47949D-3E49-FC45-1322-44846C46CB81}"/>
                  </a:ext>
                </a:extLst>
              </p:cNvPr>
              <p:cNvSpPr txBox="1"/>
              <p:nvPr/>
            </p:nvSpPr>
            <p:spPr>
              <a:xfrm>
                <a:off x="1767144" y="5148060"/>
                <a:ext cx="7857147" cy="6149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>
                    <a:latin typeface="Palatino" pitchFamily="2" charset="0"/>
                    <a:ea typeface="Palatino" pitchFamily="2" charset="0"/>
                  </a:rPr>
                  <a:t>Open problem</a:t>
                </a:r>
                <a:r>
                  <a:rPr lang="en-US" altLang="zh-CN" b="1" dirty="0">
                    <a:latin typeface="Palatino" pitchFamily="2" charset="0"/>
                    <a:ea typeface="Palatino" pitchFamily="2" charset="0"/>
                  </a:rPr>
                  <a:t>:</a:t>
                </a:r>
                <a:endParaRPr lang="en-US" dirty="0">
                  <a:latin typeface="Palatino" pitchFamily="2" charset="0"/>
                  <a:ea typeface="Palatino" pitchFamily="2" charset="0"/>
                </a:endParaRPr>
              </a:p>
              <a:p>
                <a:r>
                  <a:rPr lang="en-US" dirty="0">
                    <a:latin typeface="Palatino" pitchFamily="2" charset="0"/>
                    <a:ea typeface="Palatino" pitchFamily="2" charset="0"/>
                  </a:rPr>
                  <a:t>Prove that ETH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⇒</m:t>
                    </m:r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-Clique has no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Palatino" pitchFamily="2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Palatino" pitchFamily="2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Palatino" pitchFamily="2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𝑘</m:t>
                            </m:r>
                          </m:e>
                        </m:rad>
                        <m:r>
                          <a:rPr lang="en-US">
                            <a:latin typeface="Cambria Math" panose="02040503050406030204" pitchFamily="18" charset="0"/>
                            <a:ea typeface="Palatino" pitchFamily="2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 time constant approximation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47949D-3E49-FC45-1322-44846C46C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144" y="5148060"/>
                <a:ext cx="7857147" cy="614977"/>
              </a:xfrm>
              <a:prstGeom prst="rect">
                <a:avLst/>
              </a:prstGeom>
              <a:blipFill>
                <a:blip r:embed="rId5"/>
                <a:stretch>
                  <a:fillRect l="-1939" t="-12245" r="-1292" b="-20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185AB6-04BB-3ED8-6E34-ABA25E42C565}"/>
                  </a:ext>
                </a:extLst>
              </p:cNvPr>
              <p:cNvSpPr txBox="1"/>
              <p:nvPr/>
            </p:nvSpPr>
            <p:spPr>
              <a:xfrm>
                <a:off x="849630" y="5961268"/>
                <a:ext cx="89361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alatino" pitchFamily="2" charset="0"/>
                    <a:ea typeface="Palatino" pitchFamily="2" charset="0"/>
                  </a:rPr>
                  <a:t>Need a good </a:t>
                </a:r>
                <a:r>
                  <a:rPr lang="en-US" b="1" dirty="0">
                    <a:latin typeface="Palatino" pitchFamily="2" charset="0"/>
                    <a:ea typeface="Palatino" pitchFamily="2" charset="0"/>
                  </a:rPr>
                  <a:t>parameterized gap-producing reduction </a:t>
                </a:r>
                <a:r>
                  <a:rPr lang="en-US" dirty="0">
                    <a:latin typeface="Palatino" pitchFamily="2" charset="0"/>
                    <a:ea typeface="Palatino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-Clique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185AB6-04BB-3ED8-6E34-ABA25E42C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30" y="5961268"/>
                <a:ext cx="8936101" cy="369332"/>
              </a:xfrm>
              <a:prstGeom prst="rect">
                <a:avLst/>
              </a:prstGeom>
              <a:blipFill>
                <a:blip r:embed="rId6"/>
                <a:stretch>
                  <a:fillRect l="-426"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E73853-54E0-6674-E429-1BAACD5E3597}"/>
                  </a:ext>
                </a:extLst>
              </p:cNvPr>
              <p:cNvSpPr txBox="1"/>
              <p:nvPr/>
            </p:nvSpPr>
            <p:spPr>
              <a:xfrm>
                <a:off x="1368198" y="4204696"/>
                <a:ext cx="9569895" cy="7073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1">
                    <a:latin typeface="Palatino Linotype" panose="02040502050505030304" pitchFamily="18" charset="0"/>
                  </a:rPr>
                  <a:t>From</a:t>
                </a:r>
                <a:r>
                  <a:rPr lang="zh-CN" altLang="en-US" sz="1800" b="1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 b="1">
                    <a:latin typeface="Palatino Linotype" panose="02040502050505030304" pitchFamily="18" charset="0"/>
                  </a:rPr>
                  <a:t>Gap-</a:t>
                </a:r>
                <a14:m>
                  <m:oMath xmlns:m="http://schemas.openxmlformats.org/officeDocument/2006/math">
                    <m:r>
                      <a:rPr lang="en-US" altLang="zh-CN" sz="18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zh-CN" sz="1800" b="1">
                    <a:latin typeface="Palatino Linotype" panose="02040502050505030304" pitchFamily="18" charset="0"/>
                  </a:rPr>
                  <a:t>-Clique</a:t>
                </a:r>
                <a:r>
                  <a:rPr lang="zh-CN" altLang="en-US" sz="1800" b="1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 b="1">
                    <a:latin typeface="Palatino Linotype" panose="02040502050505030304" pitchFamily="18" charset="0"/>
                  </a:rPr>
                  <a:t>to</a:t>
                </a:r>
                <a:r>
                  <a:rPr lang="zh-CN" altLang="en-US" sz="1800" b="1">
                    <a:latin typeface="Palatino Linotype" panose="02040502050505030304" pitchFamily="18" charset="0"/>
                  </a:rPr>
                  <a:t> </a:t>
                </a:r>
                <a:r>
                  <a:rPr lang="en-US" altLang="zh-CN" b="1">
                    <a:latin typeface="Palatino Linotype" panose="02040502050505030304" pitchFamily="18" charset="0"/>
                  </a:rPr>
                  <a:t>PIH </a:t>
                </a:r>
                <a:r>
                  <a:rPr lang="en-US" altLang="zh-CN" b="1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[This Work]</a:t>
                </a:r>
                <a:endParaRPr lang="en-US" altLang="zh-CN" sz="1800" b="1">
                  <a:solidFill>
                    <a:srgbClr val="FF0000"/>
                  </a:solidFill>
                  <a:latin typeface="Palatino Linotype" panose="02040502050505030304" pitchFamily="18" charset="0"/>
                </a:endParaRPr>
              </a:p>
              <a:p>
                <a:r>
                  <a:rPr lang="en-US" altLang="zh-CN" sz="1800">
                    <a:latin typeface="Palatino Linotype" panose="02040502050505030304" pitchFamily="18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  <m:d>
                          <m:dPr>
                            <m:ctrlPr>
                              <a:rPr lang="en-US" altLang="zh-CN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altLang="zh-CN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rad>
                          </m:e>
                        </m:d>
                      </m:sup>
                    </m:sSup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-time lower bound for constant approximating 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-Clique would imply </a:t>
                </a:r>
                <a:r>
                  <a:rPr lang="en-US" altLang="zh-CN" sz="1800" b="1">
                    <a:latin typeface="Palatino Linotype" panose="02040502050505030304" pitchFamily="18" charset="0"/>
                  </a:rPr>
                  <a:t>PIH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E73853-54E0-6674-E429-1BAACD5E3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198" y="4204696"/>
                <a:ext cx="9569895" cy="707310"/>
              </a:xfrm>
              <a:prstGeom prst="rect">
                <a:avLst/>
              </a:prstGeom>
              <a:blipFill>
                <a:blip r:embed="rId7"/>
                <a:stretch>
                  <a:fillRect l="-529" t="-3448" b="-1206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2">
            <a:extLst>
              <a:ext uri="{FF2B5EF4-FFF2-40B4-BE49-F238E27FC236}">
                <a16:creationId xmlns:a16="http://schemas.microsoft.com/office/drawing/2014/main" id="{23CF4564-CA95-15BD-0133-44D7849A34BE}"/>
              </a:ext>
            </a:extLst>
          </p:cNvPr>
          <p:cNvSpPr txBox="1"/>
          <p:nvPr/>
        </p:nvSpPr>
        <p:spPr>
          <a:xfrm>
            <a:off x="786765" y="1642586"/>
            <a:ext cx="8766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Palatino" pitchFamily="2" charset="0"/>
                <a:ea typeface="Palatino" pitchFamily="2" charset="0"/>
              </a:rPr>
              <a:t>New research problem from parameterized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7">
                <a:extLst>
                  <a:ext uri="{FF2B5EF4-FFF2-40B4-BE49-F238E27FC236}">
                    <a16:creationId xmlns:a16="http://schemas.microsoft.com/office/drawing/2014/main" id="{4BD6A149-5585-782E-51A2-82D7C2A691D1}"/>
                  </a:ext>
                </a:extLst>
              </p:cNvPr>
              <p:cNvSpPr txBox="1"/>
              <p:nvPr/>
            </p:nvSpPr>
            <p:spPr>
              <a:xfrm>
                <a:off x="2466379" y="2215649"/>
                <a:ext cx="7373531" cy="2884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>
                    <a:latin typeface="Palatino" pitchFamily="2" charset="0"/>
                    <a:ea typeface="Palatino" pitchFamily="2" charset="0"/>
                  </a:rPr>
                  <a:t>Does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lang="en-US">
                    <a:latin typeface="Palatino" pitchFamily="2" charset="0"/>
                    <a:ea typeface="Palatino" pitchFamily="2" charset="0"/>
                  </a:rPr>
                  <a:t>-Clique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sup>
                    </m:sSup>
                  </m:oMath>
                </a14:m>
                <a:r>
                  <a:rPr lang="en-US">
                    <a:latin typeface="Palatino" pitchFamily="2" charset="0"/>
                    <a:ea typeface="Palatino" pitchFamily="2" charset="0"/>
                  </a:rPr>
                  <a:t>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>
                    <a:latin typeface="Palatino" pitchFamily="2" charset="0"/>
                    <a:ea typeface="Palatino" pitchFamily="2" charset="0"/>
                  </a:rPr>
                  <a:t>-approximation algorithm? </a:t>
                </a:r>
              </a:p>
            </p:txBody>
          </p:sp>
        </mc:Choice>
        <mc:Fallback xmlns="">
          <p:sp>
            <p:nvSpPr>
              <p:cNvPr id="10" name="TextBox 27">
                <a:extLst>
                  <a:ext uri="{FF2B5EF4-FFF2-40B4-BE49-F238E27FC236}">
                    <a16:creationId xmlns:a16="http://schemas.microsoft.com/office/drawing/2014/main" id="{4BD6A149-5585-782E-51A2-82D7C2A69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379" y="2215649"/>
                <a:ext cx="7373531" cy="288477"/>
              </a:xfrm>
              <a:prstGeom prst="rect">
                <a:avLst/>
              </a:prstGeom>
              <a:blipFill>
                <a:blip r:embed="rId8"/>
                <a:stretch>
                  <a:fillRect l="-2065" t="-20833" r="-2410" b="-4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2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69400-4DCF-BBEA-6324-4A29B930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kumimoji="1" lang="zh-CN" altLang="en-US">
                <a:latin typeface="Rockwell"/>
              </a:rPr>
              <a:t>   </a:t>
            </a:r>
            <a:r>
              <a:rPr kumimoji="1" lang="zh-CN" altLang="en-US" sz="4000">
                <a:latin typeface="Rockwell"/>
              </a:rPr>
              <a:t>  </a:t>
            </a:r>
            <a:r>
              <a:rPr lang="en-US" sz="4000">
                <a:latin typeface="Rockwell"/>
              </a:rPr>
              <a:t>Parameterized Gap-producing </a:t>
            </a:r>
            <a:r>
              <a:rPr lang="en-US" altLang="zh-CN" sz="4000">
                <a:latin typeface="Rockwell"/>
              </a:rPr>
              <a:t>R</a:t>
            </a:r>
            <a:r>
              <a:rPr lang="en-US" sz="4000">
                <a:latin typeface="Rockwell"/>
              </a:rPr>
              <a:t>eduction</a:t>
            </a:r>
            <a:endParaRPr kumimoji="1" lang="zh-CN" altLang="en-US" sz="4000">
              <a:latin typeface="Rockwel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69784D-C868-8A68-345B-4CD9C2E515E5}"/>
              </a:ext>
            </a:extLst>
          </p:cNvPr>
          <p:cNvGrpSpPr/>
          <p:nvPr/>
        </p:nvGrpSpPr>
        <p:grpSpPr>
          <a:xfrm>
            <a:off x="2643906" y="1870073"/>
            <a:ext cx="6722566" cy="1345444"/>
            <a:chOff x="2643906" y="1870073"/>
            <a:chExt cx="6722566" cy="1345444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A58954B7-7EE8-1F4E-6EB2-FC5E5BE2C57C}"/>
                </a:ext>
              </a:extLst>
            </p:cNvPr>
            <p:cNvGrpSpPr/>
            <p:nvPr/>
          </p:nvGrpSpPr>
          <p:grpSpPr>
            <a:xfrm>
              <a:off x="2643906" y="1870073"/>
              <a:ext cx="6347697" cy="1345444"/>
              <a:chOff x="2643906" y="1870073"/>
              <a:chExt cx="6347697" cy="1345444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32657FF-9C76-FE1E-C73D-9ED5D90487B9}"/>
                  </a:ext>
                </a:extLst>
              </p:cNvPr>
              <p:cNvSpPr/>
              <p:nvPr/>
            </p:nvSpPr>
            <p:spPr>
              <a:xfrm>
                <a:off x="2643906" y="1870073"/>
                <a:ext cx="6347697" cy="134544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B674FB82-A387-EE7F-14A2-C793E8F908CB}"/>
                      </a:ext>
                    </a:extLst>
                  </p:cNvPr>
                  <p:cNvSpPr txBox="1"/>
                  <p:nvPr/>
                </p:nvSpPr>
                <p:spPr>
                  <a:xfrm>
                    <a:off x="2699918" y="1885164"/>
                    <a:ext cx="47307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>
                        <a:latin typeface="Palatino" pitchFamily="2" charset="0"/>
                        <a:ea typeface="Palatino" pitchFamily="2" charset="0"/>
                      </a:rPr>
                      <a:t>Parameterized Gap-producing </a:t>
                    </a:r>
                    <a:r>
                      <a:rPr lang="en-US" altLang="zh-CN" b="1">
                        <a:latin typeface="Palatino" pitchFamily="2" charset="0"/>
                        <a:ea typeface="Palatino" pitchFamily="2" charset="0"/>
                      </a:rPr>
                      <a:t>R</a:t>
                    </a:r>
                    <a:r>
                      <a:rPr lang="en-US" b="1">
                        <a:latin typeface="Palatino" pitchFamily="2" charset="0"/>
                        <a:ea typeface="Palatino" pitchFamily="2" charset="0"/>
                      </a:rPr>
                      <a:t>eduction </a:t>
                    </a:r>
                    <a14:m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𝑹</m:t>
                        </m:r>
                      </m:oMath>
                    </a14:m>
                    <a:endParaRPr lang="en-US" b="1" i="1">
                      <a:latin typeface="Palatino" pitchFamily="2" charset="0"/>
                      <a:ea typeface="Palatino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B674FB82-A387-EE7F-14A2-C793E8F908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9918" y="1885164"/>
                    <a:ext cx="4730782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070" t="-6667" b="-2333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ED1BB59-58AA-5EE8-BF85-0311935CA328}"/>
                    </a:ext>
                  </a:extLst>
                </p:cNvPr>
                <p:cNvSpPr txBox="1"/>
                <p:nvPr/>
              </p:nvSpPr>
              <p:spPr>
                <a:xfrm>
                  <a:off x="2643906" y="2250968"/>
                  <a:ext cx="6722566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Given a graph </a:t>
                  </a:r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𝐺</m:t>
                      </m:r>
                    </m:oMath>
                  </a14:m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𝑘</m:t>
                      </m:r>
                    </m:oMath>
                  </a14:m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, R outputs</a:t>
                  </a:r>
                  <a:r>
                    <a:rPr lang="en-US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𝐺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′</m:t>
                      </m:r>
                    </m:oMath>
                  </a14:m>
                  <a:r>
                    <a:rPr lang="zh-CN" altLang="en-US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 </a:t>
                  </a:r>
                  <a:r>
                    <a:rPr lang="en-US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𝒌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′=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𝒇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𝒌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 </a:t>
                  </a:r>
                  <a:r>
                    <a:rPr lang="en-US" dirty="0" err="1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s.t.</a:t>
                  </a:r>
                  <a:endParaRPr lang="en-US" dirty="0">
                    <a:latin typeface="Palatino" pitchFamily="2" charset="0"/>
                    <a:ea typeface="Palatino" pitchFamily="2" charset="0"/>
                    <a:cs typeface="Calibri" panose="020F0502020204030204" pitchFamily="34" charset="0"/>
                  </a:endParaRPr>
                </a:p>
                <a:p>
                  <a:pPr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𝐺</m:t>
                      </m:r>
                    </m:oMath>
                  </a14:m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 contains a </a:t>
                  </a:r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𝑘</m:t>
                      </m:r>
                    </m:oMath>
                  </a14:m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-clique, then </a:t>
                  </a:r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𝐺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′</m:t>
                      </m:r>
                    </m:oMath>
                  </a14:m>
                  <a:r>
                    <a:rPr lang="zh-CN" altLang="en-US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 </a:t>
                  </a:r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contains a</a:t>
                  </a:r>
                  <a:r>
                    <a:rPr lang="zh-CN" altLang="en-US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𝑘</m:t>
                      </m:r>
                    </m:oMath>
                  </a14:m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’-clique</a:t>
                  </a:r>
                </a:p>
                <a:p>
                  <a:pPr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𝐺</m:t>
                      </m:r>
                    </m:oMath>
                  </a14:m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 contains no </a:t>
                  </a:r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𝑘</m:t>
                      </m:r>
                    </m:oMath>
                  </a14:m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-clique, then </a:t>
                  </a:r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𝐺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′</m:t>
                      </m:r>
                    </m:oMath>
                  </a14:m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 contains no </a:t>
                  </a:r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′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/2)</m:t>
                      </m:r>
                    </m:oMath>
                  </a14:m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-clique</a:t>
                  </a:r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ED1BB59-58AA-5EE8-BF85-0311935CA3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3906" y="2250968"/>
                  <a:ext cx="6722566" cy="923330"/>
                </a:xfrm>
                <a:prstGeom prst="rect">
                  <a:avLst/>
                </a:prstGeom>
                <a:blipFill>
                  <a:blip r:embed="rId4"/>
                  <a:stretch>
                    <a:fillRect l="-755" t="-2703" b="-945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3">
            <a:extLst>
              <a:ext uri="{FF2B5EF4-FFF2-40B4-BE49-F238E27FC236}">
                <a16:creationId xmlns:a16="http://schemas.microsoft.com/office/drawing/2014/main" id="{3C8A0AD7-1373-8C97-FE95-B58B9B942264}"/>
              </a:ext>
            </a:extLst>
          </p:cNvPr>
          <p:cNvGrpSpPr/>
          <p:nvPr/>
        </p:nvGrpSpPr>
        <p:grpSpPr>
          <a:xfrm>
            <a:off x="2720227" y="3570414"/>
            <a:ext cx="667137" cy="635750"/>
            <a:chOff x="1641315" y="5532449"/>
            <a:chExt cx="667137" cy="635750"/>
          </a:xfrm>
        </p:grpSpPr>
        <p:sp>
          <p:nvSpPr>
            <p:cNvPr id="7" name="Star: 16 Points 6">
              <a:extLst>
                <a:ext uri="{FF2B5EF4-FFF2-40B4-BE49-F238E27FC236}">
                  <a16:creationId xmlns:a16="http://schemas.microsoft.com/office/drawing/2014/main" id="{08365F52-4D4A-C9E1-3821-7A1919BB9EA5}"/>
                </a:ext>
              </a:extLst>
            </p:cNvPr>
            <p:cNvSpPr/>
            <p:nvPr/>
          </p:nvSpPr>
          <p:spPr>
            <a:xfrm>
              <a:off x="1641315" y="5532449"/>
              <a:ext cx="667137" cy="63575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5032132-0329-0BA8-91FF-F0206E1492BB}"/>
                    </a:ext>
                  </a:extLst>
                </p:cNvPr>
                <p:cNvSpPr txBox="1"/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5032132-0329-0BA8-91FF-F0206E1492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1851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4">
            <a:extLst>
              <a:ext uri="{FF2B5EF4-FFF2-40B4-BE49-F238E27FC236}">
                <a16:creationId xmlns:a16="http://schemas.microsoft.com/office/drawing/2014/main" id="{180B2892-605A-287E-0D41-6593CA243FD0}"/>
              </a:ext>
            </a:extLst>
          </p:cNvPr>
          <p:cNvGrpSpPr/>
          <p:nvPr/>
        </p:nvGrpSpPr>
        <p:grpSpPr>
          <a:xfrm>
            <a:off x="3846279" y="3298568"/>
            <a:ext cx="1036101" cy="1124910"/>
            <a:chOff x="3190532" y="4923945"/>
            <a:chExt cx="1036101" cy="1124910"/>
          </a:xfrm>
        </p:grpSpPr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326A49AF-F46B-C102-6980-4B2738CB38EC}"/>
                </a:ext>
              </a:extLst>
            </p:cNvPr>
            <p:cNvSpPr/>
            <p:nvPr/>
          </p:nvSpPr>
          <p:spPr>
            <a:xfrm>
              <a:off x="3190532" y="4923945"/>
              <a:ext cx="10361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7">
                  <a:extLst>
                    <a:ext uri="{FF2B5EF4-FFF2-40B4-BE49-F238E27FC236}">
                      <a16:creationId xmlns:a16="http://schemas.microsoft.com/office/drawing/2014/main" id="{EDFA2BB1-5203-E969-3D18-7D9061AC3E52}"/>
                    </a:ext>
                  </a:extLst>
                </p:cNvPr>
                <p:cNvSpPr txBox="1"/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7">
                  <a:extLst>
                    <a:ext uri="{FF2B5EF4-FFF2-40B4-BE49-F238E27FC236}">
                      <a16:creationId xmlns:a16="http://schemas.microsoft.com/office/drawing/2014/main" id="{EDFA2BB1-5203-E969-3D18-7D9061AC3E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5">
                <a:extLst>
                  <a:ext uri="{FF2B5EF4-FFF2-40B4-BE49-F238E27FC236}">
                    <a16:creationId xmlns:a16="http://schemas.microsoft.com/office/drawing/2014/main" id="{0CF6CF4A-FDCC-7A11-A477-76DD4D3855FD}"/>
                  </a:ext>
                </a:extLst>
              </p:cNvPr>
              <p:cNvSpPr txBox="1"/>
              <p:nvPr/>
            </p:nvSpPr>
            <p:spPr>
              <a:xfrm>
                <a:off x="3387364" y="3681049"/>
                <a:ext cx="289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Box 5">
                <a:extLst>
                  <a:ext uri="{FF2B5EF4-FFF2-40B4-BE49-F238E27FC236}">
                    <a16:creationId xmlns:a16="http://schemas.microsoft.com/office/drawing/2014/main" id="{0CF6CF4A-FDCC-7A11-A477-76DD4D385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364" y="3681049"/>
                <a:ext cx="289450" cy="369332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1">
            <a:extLst>
              <a:ext uri="{FF2B5EF4-FFF2-40B4-BE49-F238E27FC236}">
                <a16:creationId xmlns:a16="http://schemas.microsoft.com/office/drawing/2014/main" id="{EB1D0F46-1E99-BD25-F311-BCA2F3F8502E}"/>
              </a:ext>
            </a:extLst>
          </p:cNvPr>
          <p:cNvGrpSpPr/>
          <p:nvPr/>
        </p:nvGrpSpPr>
        <p:grpSpPr>
          <a:xfrm>
            <a:off x="3846279" y="4898470"/>
            <a:ext cx="1036101" cy="1124910"/>
            <a:chOff x="3190532" y="4923945"/>
            <a:chExt cx="1036101" cy="112491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F743909-D544-7725-9603-970275C87473}"/>
                </a:ext>
              </a:extLst>
            </p:cNvPr>
            <p:cNvSpPr/>
            <p:nvPr/>
          </p:nvSpPr>
          <p:spPr>
            <a:xfrm>
              <a:off x="3190532" y="4923945"/>
              <a:ext cx="1036101" cy="112491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32A5B1-E630-BCEA-F42D-6DBF24FDBE36}"/>
                    </a:ext>
                  </a:extLst>
                </p:cNvPr>
                <p:cNvSpPr txBox="1"/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32A5B1-E630-BCEA-F42D-6DBF24FDBE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312" y="5296588"/>
                  <a:ext cx="32891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2">
                <a:extLst>
                  <a:ext uri="{FF2B5EF4-FFF2-40B4-BE49-F238E27FC236}">
                    <a16:creationId xmlns:a16="http://schemas.microsoft.com/office/drawing/2014/main" id="{ACC06CC6-92D5-B180-3068-C28E76A634D4}"/>
                  </a:ext>
                </a:extLst>
              </p:cNvPr>
              <p:cNvSpPr txBox="1"/>
              <p:nvPr/>
            </p:nvSpPr>
            <p:spPr>
              <a:xfrm>
                <a:off x="3387364" y="5244120"/>
                <a:ext cx="289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2">
                <a:extLst>
                  <a:ext uri="{FF2B5EF4-FFF2-40B4-BE49-F238E27FC236}">
                    <a16:creationId xmlns:a16="http://schemas.microsoft.com/office/drawing/2014/main" id="{ACC06CC6-92D5-B180-3068-C28E76A63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364" y="5244120"/>
                <a:ext cx="289450" cy="369332"/>
              </a:xfrm>
              <a:prstGeom prst="rect">
                <a:avLst/>
              </a:prstGeom>
              <a:blipFill>
                <a:blip r:embed="rId9"/>
                <a:stretch>
                  <a:fillRect r="-25000"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7">
            <a:extLst>
              <a:ext uri="{FF2B5EF4-FFF2-40B4-BE49-F238E27FC236}">
                <a16:creationId xmlns:a16="http://schemas.microsoft.com/office/drawing/2014/main" id="{2E1183C2-4A59-1C7F-D025-C1408E58129D}"/>
              </a:ext>
            </a:extLst>
          </p:cNvPr>
          <p:cNvGrpSpPr/>
          <p:nvPr/>
        </p:nvGrpSpPr>
        <p:grpSpPr>
          <a:xfrm>
            <a:off x="6623969" y="3352417"/>
            <a:ext cx="2233372" cy="1124910"/>
            <a:chOff x="1289370" y="4960126"/>
            <a:chExt cx="2233372" cy="1124910"/>
          </a:xfrm>
        </p:grpSpPr>
        <p:grpSp>
          <p:nvGrpSpPr>
            <p:cNvPr id="20" name="Group 18">
              <a:extLst>
                <a:ext uri="{FF2B5EF4-FFF2-40B4-BE49-F238E27FC236}">
                  <a16:creationId xmlns:a16="http://schemas.microsoft.com/office/drawing/2014/main" id="{3E347327-41DA-E3B9-427A-9FF2B9179765}"/>
                </a:ext>
              </a:extLst>
            </p:cNvPr>
            <p:cNvGrpSpPr/>
            <p:nvPr/>
          </p:nvGrpSpPr>
          <p:grpSpPr>
            <a:xfrm>
              <a:off x="1289370" y="5067189"/>
              <a:ext cx="765526" cy="758933"/>
              <a:chOff x="1641315" y="5409266"/>
              <a:chExt cx="765526" cy="758933"/>
            </a:xfrm>
          </p:grpSpPr>
          <p:sp>
            <p:nvSpPr>
              <p:cNvPr id="31" name="Star: 16 Points 23">
                <a:extLst>
                  <a:ext uri="{FF2B5EF4-FFF2-40B4-BE49-F238E27FC236}">
                    <a16:creationId xmlns:a16="http://schemas.microsoft.com/office/drawing/2014/main" id="{F35C7A76-EB07-0FCD-BE2A-CD00223E37C6}"/>
                  </a:ext>
                </a:extLst>
              </p:cNvPr>
              <p:cNvSpPr/>
              <p:nvPr/>
            </p:nvSpPr>
            <p:spPr>
              <a:xfrm>
                <a:off x="1641315" y="5409266"/>
                <a:ext cx="765526" cy="758933"/>
              </a:xfrm>
              <a:prstGeom prst="star16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24">
                    <a:extLst>
                      <a:ext uri="{FF2B5EF4-FFF2-40B4-BE49-F238E27FC236}">
                        <a16:creationId xmlns:a16="http://schemas.microsoft.com/office/drawing/2014/main" id="{B161C729-3992-DC01-40F6-388185129742}"/>
                      </a:ext>
                    </a:extLst>
                  </p:cNvPr>
                  <p:cNvSpPr txBox="1"/>
                  <p:nvPr/>
                </p:nvSpPr>
                <p:spPr>
                  <a:xfrm>
                    <a:off x="1778438" y="5652726"/>
                    <a:ext cx="40967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24">
                    <a:extLst>
                      <a:ext uri="{FF2B5EF4-FFF2-40B4-BE49-F238E27FC236}">
                        <a16:creationId xmlns:a16="http://schemas.microsoft.com/office/drawing/2014/main" id="{B161C729-3992-DC01-40F6-3881851297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8438" y="5652726"/>
                    <a:ext cx="409672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909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19">
              <a:extLst>
                <a:ext uri="{FF2B5EF4-FFF2-40B4-BE49-F238E27FC236}">
                  <a16:creationId xmlns:a16="http://schemas.microsoft.com/office/drawing/2014/main" id="{C47D0685-EF41-BF59-0342-5C42CA926EBF}"/>
                </a:ext>
              </a:extLst>
            </p:cNvPr>
            <p:cNvGrpSpPr/>
            <p:nvPr/>
          </p:nvGrpSpPr>
          <p:grpSpPr>
            <a:xfrm>
              <a:off x="2486641" y="4960126"/>
              <a:ext cx="1036101" cy="1124910"/>
              <a:chOff x="3190532" y="4923945"/>
              <a:chExt cx="1036101" cy="1124910"/>
            </a:xfrm>
          </p:grpSpPr>
          <p:sp>
            <p:nvSpPr>
              <p:cNvPr id="23" name="Oval 21">
                <a:extLst>
                  <a:ext uri="{FF2B5EF4-FFF2-40B4-BE49-F238E27FC236}">
                    <a16:creationId xmlns:a16="http://schemas.microsoft.com/office/drawing/2014/main" id="{EA2BA992-54F6-DC3B-7E6D-F010E18A5C20}"/>
                  </a:ext>
                </a:extLst>
              </p:cNvPr>
              <p:cNvSpPr/>
              <p:nvPr/>
            </p:nvSpPr>
            <p:spPr>
              <a:xfrm>
                <a:off x="3190532" y="4923945"/>
                <a:ext cx="1036101" cy="112491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2">
                    <a:extLst>
                      <a:ext uri="{FF2B5EF4-FFF2-40B4-BE49-F238E27FC236}">
                        <a16:creationId xmlns:a16="http://schemas.microsoft.com/office/drawing/2014/main" id="{C161CD23-BCA4-B8E9-D2CF-C7D313238EBB}"/>
                      </a:ext>
                    </a:extLst>
                  </p:cNvPr>
                  <p:cNvSpPr txBox="1"/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22">
                    <a:extLst>
                      <a:ext uri="{FF2B5EF4-FFF2-40B4-BE49-F238E27FC236}">
                        <a16:creationId xmlns:a16="http://schemas.microsoft.com/office/drawing/2014/main" id="{C161CD23-BCA4-B8E9-D2CF-C7D313238E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0">
                  <a:extLst>
                    <a:ext uri="{FF2B5EF4-FFF2-40B4-BE49-F238E27FC236}">
                      <a16:creationId xmlns:a16="http://schemas.microsoft.com/office/drawing/2014/main" id="{BE3AA311-51B2-92F3-716B-22BEBC92365A}"/>
                    </a:ext>
                  </a:extLst>
                </p:cNvPr>
                <p:cNvSpPr txBox="1"/>
                <p:nvPr/>
              </p:nvSpPr>
              <p:spPr>
                <a:xfrm>
                  <a:off x="1956507" y="5301007"/>
                  <a:ext cx="2894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⊆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2" name="TextBox 20">
                  <a:extLst>
                    <a:ext uri="{FF2B5EF4-FFF2-40B4-BE49-F238E27FC236}">
                      <a16:creationId xmlns:a16="http://schemas.microsoft.com/office/drawing/2014/main" id="{BE3AA311-51B2-92F3-716B-22BEBC9236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507" y="5301007"/>
                  <a:ext cx="289450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25">
            <a:extLst>
              <a:ext uri="{FF2B5EF4-FFF2-40B4-BE49-F238E27FC236}">
                <a16:creationId xmlns:a16="http://schemas.microsoft.com/office/drawing/2014/main" id="{E4109A8B-B424-FE62-9C4F-E44B7D68A783}"/>
              </a:ext>
            </a:extLst>
          </p:cNvPr>
          <p:cNvGrpSpPr/>
          <p:nvPr/>
        </p:nvGrpSpPr>
        <p:grpSpPr>
          <a:xfrm>
            <a:off x="6505703" y="4662029"/>
            <a:ext cx="2975819" cy="1306460"/>
            <a:chOff x="6983625" y="4467005"/>
            <a:chExt cx="2975819" cy="1306460"/>
          </a:xfrm>
        </p:grpSpPr>
        <p:sp>
          <p:nvSpPr>
            <p:cNvPr id="34" name="Star: 16 Points 26">
              <a:extLst>
                <a:ext uri="{FF2B5EF4-FFF2-40B4-BE49-F238E27FC236}">
                  <a16:creationId xmlns:a16="http://schemas.microsoft.com/office/drawing/2014/main" id="{845106C3-62B1-6AEA-D53A-4982A4E678ED}"/>
                </a:ext>
              </a:extLst>
            </p:cNvPr>
            <p:cNvSpPr/>
            <p:nvPr/>
          </p:nvSpPr>
          <p:spPr>
            <a:xfrm>
              <a:off x="7191679" y="4969678"/>
              <a:ext cx="565261" cy="56308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27">
              <a:extLst>
                <a:ext uri="{FF2B5EF4-FFF2-40B4-BE49-F238E27FC236}">
                  <a16:creationId xmlns:a16="http://schemas.microsoft.com/office/drawing/2014/main" id="{E1EFD5A9-2FDF-D26A-8518-C8AA7F78C4DC}"/>
                </a:ext>
              </a:extLst>
            </p:cNvPr>
            <p:cNvGrpSpPr/>
            <p:nvPr/>
          </p:nvGrpSpPr>
          <p:grpSpPr>
            <a:xfrm>
              <a:off x="8333003" y="4648555"/>
              <a:ext cx="1036101" cy="1124910"/>
              <a:chOff x="3190532" y="4923945"/>
              <a:chExt cx="1036101" cy="1124910"/>
            </a:xfrm>
          </p:grpSpPr>
          <p:sp>
            <p:nvSpPr>
              <p:cNvPr id="39" name="Oval 32">
                <a:extLst>
                  <a:ext uri="{FF2B5EF4-FFF2-40B4-BE49-F238E27FC236}">
                    <a16:creationId xmlns:a16="http://schemas.microsoft.com/office/drawing/2014/main" id="{23D9B8B2-9FAC-EE60-00E5-8CCAE07CE053}"/>
                  </a:ext>
                </a:extLst>
              </p:cNvPr>
              <p:cNvSpPr/>
              <p:nvPr/>
            </p:nvSpPr>
            <p:spPr>
              <a:xfrm>
                <a:off x="3190532" y="4923945"/>
                <a:ext cx="1036101" cy="112491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3">
                    <a:extLst>
                      <a:ext uri="{FF2B5EF4-FFF2-40B4-BE49-F238E27FC236}">
                        <a16:creationId xmlns:a16="http://schemas.microsoft.com/office/drawing/2014/main" id="{A0F09F6F-2487-D807-E49C-192615BE259A}"/>
                      </a:ext>
                    </a:extLst>
                  </p:cNvPr>
                  <p:cNvSpPr txBox="1"/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3">
                    <a:extLst>
                      <a:ext uri="{FF2B5EF4-FFF2-40B4-BE49-F238E27FC236}">
                        <a16:creationId xmlns:a16="http://schemas.microsoft.com/office/drawing/2014/main" id="{A0F09F6F-2487-D807-E49C-192615BE25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2312" y="5296588"/>
                    <a:ext cx="430166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28">
                  <a:extLst>
                    <a:ext uri="{FF2B5EF4-FFF2-40B4-BE49-F238E27FC236}">
                      <a16:creationId xmlns:a16="http://schemas.microsoft.com/office/drawing/2014/main" id="{05380D0F-C3D5-1783-4EA7-2177D4FABE4D}"/>
                    </a:ext>
                  </a:extLst>
                </p:cNvPr>
                <p:cNvSpPr txBox="1"/>
                <p:nvPr/>
              </p:nvSpPr>
              <p:spPr>
                <a:xfrm>
                  <a:off x="7934314" y="5026344"/>
                  <a:ext cx="2894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⊈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6" name="TextBox 28">
                  <a:extLst>
                    <a:ext uri="{FF2B5EF4-FFF2-40B4-BE49-F238E27FC236}">
                      <a16:creationId xmlns:a16="http://schemas.microsoft.com/office/drawing/2014/main" id="{05380D0F-C3D5-1783-4EA7-2177D4FABE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4314" y="5026344"/>
                  <a:ext cx="289450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4167" r="-20833"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29">
                  <a:extLst>
                    <a:ext uri="{FF2B5EF4-FFF2-40B4-BE49-F238E27FC236}">
                      <a16:creationId xmlns:a16="http://schemas.microsoft.com/office/drawing/2014/main" id="{583BB4D7-8EA0-68A0-0F4C-25706E8A89CF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983625" y="4988930"/>
                  <a:ext cx="967093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7" name="TextBox 29">
                  <a:extLst>
                    <a:ext uri="{FF2B5EF4-FFF2-40B4-BE49-F238E27FC236}">
                      <a16:creationId xmlns:a16="http://schemas.microsoft.com/office/drawing/2014/main" id="{583BB4D7-8EA0-68A0-0F4C-25706E8A89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6983625" y="4988930"/>
                  <a:ext cx="967093" cy="5539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0">
              <a:extLst>
                <a:ext uri="{FF2B5EF4-FFF2-40B4-BE49-F238E27FC236}">
                  <a16:creationId xmlns:a16="http://schemas.microsoft.com/office/drawing/2014/main" id="{AB401C67-F4FC-C409-F5D6-3B47E9127EAC}"/>
                </a:ext>
              </a:extLst>
            </p:cNvPr>
            <p:cNvSpPr/>
            <p:nvPr/>
          </p:nvSpPr>
          <p:spPr>
            <a:xfrm>
              <a:off x="9278789" y="4467005"/>
              <a:ext cx="680655" cy="431171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Arrow: Right 40">
                <a:extLst>
                  <a:ext uri="{FF2B5EF4-FFF2-40B4-BE49-F238E27FC236}">
                    <a16:creationId xmlns:a16="http://schemas.microsoft.com/office/drawing/2014/main" id="{41786E41-B0DD-8BE4-3587-A3B130CA6058}"/>
                  </a:ext>
                </a:extLst>
              </p:cNvPr>
              <p:cNvSpPr/>
              <p:nvPr/>
            </p:nvSpPr>
            <p:spPr>
              <a:xfrm>
                <a:off x="5413369" y="4130847"/>
                <a:ext cx="755125" cy="946854"/>
              </a:xfrm>
              <a:prstGeom prst="rightArrow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Palatino" pitchFamily="2" charset="0"/>
                        </a:rPr>
                        <m:t>𝑹</m:t>
                      </m:r>
                    </m:oMath>
                  </m:oMathPara>
                </a14:m>
                <a:endParaRPr lang="en-US" b="1" i="1">
                  <a:solidFill>
                    <a:schemeClr val="tx1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41" name="Arrow: Right 40">
                <a:extLst>
                  <a:ext uri="{FF2B5EF4-FFF2-40B4-BE49-F238E27FC236}">
                    <a16:creationId xmlns:a16="http://schemas.microsoft.com/office/drawing/2014/main" id="{41786E41-B0DD-8BE4-3587-A3B130CA60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369" y="4130847"/>
                <a:ext cx="755125" cy="946854"/>
              </a:xfrm>
              <a:prstGeom prst="rightArrow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3">
            <a:extLst>
              <a:ext uri="{FF2B5EF4-FFF2-40B4-BE49-F238E27FC236}">
                <a16:creationId xmlns:a16="http://schemas.microsoft.com/office/drawing/2014/main" id="{84B0BEE5-5021-BE53-7143-55973B3FD289}"/>
              </a:ext>
            </a:extLst>
          </p:cNvPr>
          <p:cNvGrpSpPr/>
          <p:nvPr/>
        </p:nvGrpSpPr>
        <p:grpSpPr>
          <a:xfrm>
            <a:off x="2709530" y="5137904"/>
            <a:ext cx="667137" cy="635750"/>
            <a:chOff x="1641315" y="5532449"/>
            <a:chExt cx="667137" cy="635750"/>
          </a:xfrm>
        </p:grpSpPr>
        <p:sp>
          <p:nvSpPr>
            <p:cNvPr id="26" name="Star: 16 Points 25">
              <a:extLst>
                <a:ext uri="{FF2B5EF4-FFF2-40B4-BE49-F238E27FC236}">
                  <a16:creationId xmlns:a16="http://schemas.microsoft.com/office/drawing/2014/main" id="{20B3C6F6-4F4E-571B-714A-0E3D455DE675}"/>
                </a:ext>
              </a:extLst>
            </p:cNvPr>
            <p:cNvSpPr/>
            <p:nvPr/>
          </p:nvSpPr>
          <p:spPr>
            <a:xfrm>
              <a:off x="1641315" y="5532449"/>
              <a:ext cx="667137" cy="635750"/>
            </a:xfrm>
            <a:prstGeom prst="star16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4ADF796-F0FE-7173-2951-25FD39586BB4}"/>
                    </a:ext>
                  </a:extLst>
                </p:cNvPr>
                <p:cNvSpPr txBox="1"/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4ADF796-F0FE-7173-2951-25FD39586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995" y="5638665"/>
                  <a:ext cx="328912" cy="369332"/>
                </a:xfrm>
                <a:prstGeom prst="rect">
                  <a:avLst/>
                </a:prstGeom>
                <a:blipFill>
                  <a:blip r:embed="rId17"/>
                  <a:stretch>
                    <a:fillRect r="-148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04365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C4124D-E2B5-9BBC-4727-B5B5C3D87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939" y="1655254"/>
            <a:ext cx="3354936" cy="86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ABE212-EF2A-5E5D-F0E3-CD576F43A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720" y="3399109"/>
            <a:ext cx="3354936" cy="1277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B3A00D-3CDD-3285-0F9D-A71C716B8368}"/>
                  </a:ext>
                </a:extLst>
              </p:cNvPr>
              <p:cNvSpPr txBox="1"/>
              <p:nvPr/>
            </p:nvSpPr>
            <p:spPr>
              <a:xfrm>
                <a:off x="6930456" y="1717024"/>
                <a:ext cx="2122194" cy="68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𝑮𝒂𝒑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B3A00D-3CDD-3285-0F9D-A71C716B8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456" y="1717024"/>
                <a:ext cx="2122194" cy="684162"/>
              </a:xfrm>
              <a:prstGeom prst="rect">
                <a:avLst/>
              </a:prstGeom>
              <a:blipFill>
                <a:blip r:embed="rId5"/>
                <a:stretch>
                  <a:fillRect l="-1786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D5756B-0783-49B6-D70C-2D1A5F6BC983}"/>
                  </a:ext>
                </a:extLst>
              </p:cNvPr>
              <p:cNvSpPr txBox="1"/>
              <p:nvPr/>
            </p:nvSpPr>
            <p:spPr>
              <a:xfrm>
                <a:off x="6930452" y="3702977"/>
                <a:ext cx="2180977" cy="707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𝑮𝒂𝒑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D5756B-0783-49B6-D70C-2D1A5F6BC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452" y="3702977"/>
                <a:ext cx="2180977" cy="707822"/>
              </a:xfrm>
              <a:prstGeom prst="rect">
                <a:avLst/>
              </a:prstGeom>
              <a:blipFill>
                <a:blip r:embed="rId6"/>
                <a:stretch>
                  <a:fillRect l="-1734" b="-87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124031D-E338-FFAD-FEAA-130FAD405B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7866" y="2638086"/>
            <a:ext cx="3629080" cy="627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6F103C-5785-CAE4-D384-2C937B324694}"/>
                  </a:ext>
                </a:extLst>
              </p:cNvPr>
              <p:cNvSpPr txBox="1"/>
              <p:nvPr/>
            </p:nvSpPr>
            <p:spPr>
              <a:xfrm>
                <a:off x="6930454" y="5950937"/>
                <a:ext cx="2209740" cy="65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𝑮𝒂𝒑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6F103C-5785-CAE4-D384-2C937B324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454" y="5950937"/>
                <a:ext cx="2209740" cy="658642"/>
              </a:xfrm>
              <a:prstGeom prst="rect">
                <a:avLst/>
              </a:prstGeom>
              <a:blipFill>
                <a:blip r:embed="rId8"/>
                <a:stretch>
                  <a:fillRect l="-1714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D5756B-0783-49B6-D70C-2D1A5F6BC983}"/>
                  </a:ext>
                </a:extLst>
              </p:cNvPr>
              <p:cNvSpPr txBox="1"/>
              <p:nvPr/>
            </p:nvSpPr>
            <p:spPr>
              <a:xfrm>
                <a:off x="6930453" y="4884677"/>
                <a:ext cx="2661395" cy="662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𝑮𝒂𝒑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D5756B-0783-49B6-D70C-2D1A5F6BC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453" y="4884677"/>
                <a:ext cx="2661395" cy="662746"/>
              </a:xfrm>
              <a:prstGeom prst="rect">
                <a:avLst/>
              </a:prstGeom>
              <a:blipFill>
                <a:blip r:embed="rId9"/>
                <a:stretch>
                  <a:fillRect l="-1422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8790" y="4805155"/>
            <a:ext cx="3864796" cy="106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0207" y="6032071"/>
            <a:ext cx="4041962" cy="593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B3A00D-3CDD-3285-0F9D-A71C716B8368}"/>
                  </a:ext>
                </a:extLst>
              </p:cNvPr>
              <p:cNvSpPr txBox="1"/>
              <p:nvPr/>
            </p:nvSpPr>
            <p:spPr>
              <a:xfrm>
                <a:off x="6930453" y="2636275"/>
                <a:ext cx="2082628" cy="65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𝑮𝒂𝒑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B3A00D-3CDD-3285-0F9D-A71C716B8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453" y="2636275"/>
                <a:ext cx="2082628" cy="658642"/>
              </a:xfrm>
              <a:prstGeom prst="rect">
                <a:avLst/>
              </a:prstGeom>
              <a:blipFill>
                <a:blip r:embed="rId12"/>
                <a:stretch>
                  <a:fillRect l="-1818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CEAF4CD1-EE5C-9974-9268-319AA973BA86}"/>
              </a:ext>
            </a:extLst>
          </p:cNvPr>
          <p:cNvSpPr/>
          <p:nvPr/>
        </p:nvSpPr>
        <p:spPr>
          <a:xfrm>
            <a:off x="9189720" y="1840230"/>
            <a:ext cx="289560" cy="371475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58FBD2-E6E4-067B-3AF0-ABE59DB6278F}"/>
                  </a:ext>
                </a:extLst>
              </p:cNvPr>
              <p:cNvSpPr txBox="1"/>
              <p:nvPr/>
            </p:nvSpPr>
            <p:spPr>
              <a:xfrm>
                <a:off x="9553747" y="3356338"/>
                <a:ext cx="2298745" cy="657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 runs in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 time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58FBD2-E6E4-067B-3AF0-ABE59DB62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747" y="3356338"/>
                <a:ext cx="2298745" cy="657809"/>
              </a:xfrm>
              <a:prstGeom prst="rect">
                <a:avLst/>
              </a:prstGeom>
              <a:blipFill>
                <a:blip r:embed="rId13"/>
                <a:stretch>
                  <a:fillRect l="-1099" t="-3846"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6EBF17-B121-F955-B06B-AC1DB9C96DD4}"/>
                  </a:ext>
                </a:extLst>
              </p:cNvPr>
              <p:cNvSpPr txBox="1"/>
              <p:nvPr/>
            </p:nvSpPr>
            <p:spPr>
              <a:xfrm>
                <a:off x="9591847" y="5950937"/>
                <a:ext cx="2298745" cy="687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𝑅</m:t>
                    </m:r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 runs in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0.54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>
                    <a:latin typeface="Palatino" pitchFamily="2" charset="0"/>
                    <a:ea typeface="Palatino" pitchFamily="2" charset="0"/>
                  </a:rPr>
                  <a:t> time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6EBF17-B121-F955-B06B-AC1DB9C96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847" y="5950937"/>
                <a:ext cx="2298745" cy="687176"/>
              </a:xfrm>
              <a:prstGeom prst="rect">
                <a:avLst/>
              </a:prstGeom>
              <a:blipFill>
                <a:blip r:embed="rId14"/>
                <a:stretch>
                  <a:fillRect l="-1099" t="-3636" b="-1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>
            <a:extLst>
              <a:ext uri="{FF2B5EF4-FFF2-40B4-BE49-F238E27FC236}">
                <a16:creationId xmlns:a16="http://schemas.microsoft.com/office/drawing/2014/main" id="{D0FE15F6-D29D-5664-7DD1-A0FF46AF7604}"/>
              </a:ext>
            </a:extLst>
          </p:cNvPr>
          <p:cNvSpPr/>
          <p:nvPr/>
        </p:nvSpPr>
        <p:spPr>
          <a:xfrm>
            <a:off x="9189719" y="6032071"/>
            <a:ext cx="252073" cy="53699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1A2441-7C73-0E72-6643-6A584D932A77}"/>
              </a:ext>
            </a:extLst>
          </p:cNvPr>
          <p:cNvSpPr txBox="1"/>
          <p:nvPr/>
        </p:nvSpPr>
        <p:spPr>
          <a:xfrm>
            <a:off x="813120" y="6110564"/>
            <a:ext cx="1285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solidFill>
                  <a:srgbClr val="FF0000"/>
                </a:solidFill>
                <a:latin typeface="Palatino" pitchFamily="2" charset="0"/>
                <a:ea typeface="Palatino" pitchFamily="2" charset="0"/>
              </a:rPr>
              <a:t>[This</a:t>
            </a:r>
            <a:r>
              <a:rPr lang="zh-CN" altLang="en-US" sz="1600" b="1">
                <a:solidFill>
                  <a:srgbClr val="FF0000"/>
                </a:solidFill>
                <a:latin typeface="Palatino" pitchFamily="2" charset="0"/>
                <a:ea typeface="Palatino" pitchFamily="2" charset="0"/>
              </a:rPr>
              <a:t> </a:t>
            </a:r>
            <a:r>
              <a:rPr lang="en-US" altLang="zh-CN" sz="1600" b="1">
                <a:solidFill>
                  <a:srgbClr val="FF0000"/>
                </a:solidFill>
                <a:latin typeface="Palatino" pitchFamily="2" charset="0"/>
                <a:ea typeface="Palatino" pitchFamily="2" charset="0"/>
              </a:rPr>
              <a:t>work]</a:t>
            </a:r>
            <a:endParaRPr lang="en-US" sz="1600" b="1">
              <a:solidFill>
                <a:srgbClr val="FF0000"/>
              </a:solidFill>
              <a:latin typeface="Palatino" pitchFamily="2" charset="0"/>
              <a:ea typeface="Palatino" pitchFamily="2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1BD94DA-0185-9FD9-518F-AE8F8DAEF097}"/>
              </a:ext>
            </a:extLst>
          </p:cNvPr>
          <p:cNvSpPr txBox="1"/>
          <p:nvPr/>
        </p:nvSpPr>
        <p:spPr>
          <a:xfrm>
            <a:off x="841915" y="1840230"/>
            <a:ext cx="15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en-US" altLang="zh-CN">
                <a:solidFill>
                  <a:srgbClr val="FF52A9"/>
                </a:solidFill>
                <a:latin typeface="Palatino Linotype" panose="02040502050505030304" pitchFamily="18" charset="0"/>
                <a:ea typeface="Palatino" pitchFamily="2" charset="0"/>
              </a:rPr>
              <a:t>[Lin’21]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BFABE3D-0E22-D920-52CB-2E24C3203318}"/>
              </a:ext>
            </a:extLst>
          </p:cNvPr>
          <p:cNvSpPr txBox="1"/>
          <p:nvPr/>
        </p:nvSpPr>
        <p:spPr>
          <a:xfrm>
            <a:off x="425318" y="2782566"/>
            <a:ext cx="2324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en-US" altLang="zh-CN" sz="1600" dirty="0">
                <a:solidFill>
                  <a:srgbClr val="FF52A9"/>
                </a:solidFill>
                <a:latin typeface="Palatino Linotype" panose="02040502050505030304" pitchFamily="18" charset="0"/>
                <a:ea typeface="Palatino" pitchFamily="2" charset="0"/>
              </a:rPr>
              <a:t>[Lin-Ren-Sun-Wang’22]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6F72330-E418-A2B2-F547-21C9FB24D5FB}"/>
              </a:ext>
            </a:extLst>
          </p:cNvPr>
          <p:cNvSpPr txBox="1"/>
          <p:nvPr/>
        </p:nvSpPr>
        <p:spPr>
          <a:xfrm>
            <a:off x="425318" y="3790401"/>
            <a:ext cx="200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en-US" altLang="zh-CN">
                <a:solidFill>
                  <a:srgbClr val="FF52A9"/>
                </a:solidFill>
                <a:latin typeface="Palatino Linotype" panose="02040502050505030304" pitchFamily="18" charset="0"/>
                <a:ea typeface="Palatino" pitchFamily="2" charset="0"/>
              </a:rPr>
              <a:t>[Karthik-Khot’22]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D2EE070-3624-21B5-272A-58BFE5BC4EA4}"/>
              </a:ext>
            </a:extLst>
          </p:cNvPr>
          <p:cNvSpPr txBox="1"/>
          <p:nvPr/>
        </p:nvSpPr>
        <p:spPr>
          <a:xfrm>
            <a:off x="109569" y="5181629"/>
            <a:ext cx="2712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en-US" altLang="zh-CN" sz="1400">
                <a:solidFill>
                  <a:srgbClr val="FF52A9"/>
                </a:solidFill>
                <a:latin typeface="Palatino Linotype" panose="02040502050505030304" pitchFamily="18" charset="0"/>
                <a:ea typeface="Palatino" pitchFamily="2" charset="0"/>
              </a:rPr>
              <a:t>[Chen-Feng-Laekhanukit-Liu’23]</a:t>
            </a:r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9243C0C0-CDEC-0B5F-7C6E-0D8D2FF3E454}"/>
              </a:ext>
            </a:extLst>
          </p:cNvPr>
          <p:cNvGrpSpPr/>
          <p:nvPr/>
        </p:nvGrpSpPr>
        <p:grpSpPr>
          <a:xfrm>
            <a:off x="3342303" y="115307"/>
            <a:ext cx="6722566" cy="1345444"/>
            <a:chOff x="2643906" y="1870073"/>
            <a:chExt cx="6722566" cy="1345444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C1E6774F-1A20-272F-3DEE-1C14E2F633E1}"/>
                </a:ext>
              </a:extLst>
            </p:cNvPr>
            <p:cNvGrpSpPr/>
            <p:nvPr/>
          </p:nvGrpSpPr>
          <p:grpSpPr>
            <a:xfrm>
              <a:off x="2643906" y="1870073"/>
              <a:ext cx="6347697" cy="1345444"/>
              <a:chOff x="2643906" y="1870073"/>
              <a:chExt cx="6347697" cy="1345444"/>
            </a:xfrm>
          </p:grpSpPr>
          <p:sp>
            <p:nvSpPr>
              <p:cNvPr id="34" name="Rectangle: Rounded Corners 2">
                <a:extLst>
                  <a:ext uri="{FF2B5EF4-FFF2-40B4-BE49-F238E27FC236}">
                    <a16:creationId xmlns:a16="http://schemas.microsoft.com/office/drawing/2014/main" id="{41E44A26-DBB0-6F80-9EDC-EA05AB8114A1}"/>
                  </a:ext>
                </a:extLst>
              </p:cNvPr>
              <p:cNvSpPr/>
              <p:nvPr/>
            </p:nvSpPr>
            <p:spPr>
              <a:xfrm>
                <a:off x="2643906" y="1870073"/>
                <a:ext cx="6347697" cy="134544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">
                    <a:extLst>
                      <a:ext uri="{FF2B5EF4-FFF2-40B4-BE49-F238E27FC236}">
                        <a16:creationId xmlns:a16="http://schemas.microsoft.com/office/drawing/2014/main" id="{F6784188-CED6-F79C-C0A7-5736C9B14647}"/>
                      </a:ext>
                    </a:extLst>
                  </p:cNvPr>
                  <p:cNvSpPr txBox="1"/>
                  <p:nvPr/>
                </p:nvSpPr>
                <p:spPr>
                  <a:xfrm>
                    <a:off x="2699918" y="1885164"/>
                    <a:ext cx="47307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>
                        <a:latin typeface="Palatino" pitchFamily="2" charset="0"/>
                        <a:ea typeface="Palatino" pitchFamily="2" charset="0"/>
                      </a:rPr>
                      <a:t>Parameterized Gap-producing </a:t>
                    </a:r>
                    <a:r>
                      <a:rPr lang="en-US" altLang="zh-CN" b="1">
                        <a:latin typeface="Palatino" pitchFamily="2" charset="0"/>
                        <a:ea typeface="Palatino" pitchFamily="2" charset="0"/>
                      </a:rPr>
                      <a:t>R</a:t>
                    </a:r>
                    <a:r>
                      <a:rPr lang="en-US" b="1">
                        <a:latin typeface="Palatino" pitchFamily="2" charset="0"/>
                        <a:ea typeface="Palatino" pitchFamily="2" charset="0"/>
                      </a:rPr>
                      <a:t>eduction </a:t>
                    </a:r>
                    <a14:m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𝑹</m:t>
                        </m:r>
                      </m:oMath>
                    </a14:m>
                    <a:endParaRPr lang="en-US" b="1" i="1">
                      <a:latin typeface="Palatino" pitchFamily="2" charset="0"/>
                      <a:ea typeface="Palatino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">
                    <a:extLst>
                      <a:ext uri="{FF2B5EF4-FFF2-40B4-BE49-F238E27FC236}">
                        <a16:creationId xmlns:a16="http://schemas.microsoft.com/office/drawing/2014/main" id="{F6784188-CED6-F79C-C0A7-5736C9B146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9918" y="1885164"/>
                    <a:ext cx="4730782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070" t="-6667" b="-2333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4">
                  <a:extLst>
                    <a:ext uri="{FF2B5EF4-FFF2-40B4-BE49-F238E27FC236}">
                      <a16:creationId xmlns:a16="http://schemas.microsoft.com/office/drawing/2014/main" id="{4D1957ED-DAB8-13FA-DFE6-257839CF7515}"/>
                    </a:ext>
                  </a:extLst>
                </p:cNvPr>
                <p:cNvSpPr txBox="1"/>
                <p:nvPr/>
              </p:nvSpPr>
              <p:spPr>
                <a:xfrm>
                  <a:off x="2643906" y="2250968"/>
                  <a:ext cx="6722566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Given a graph </a:t>
                  </a:r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𝐺</m:t>
                      </m:r>
                    </m:oMath>
                  </a14:m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𝑘</m:t>
                      </m:r>
                    </m:oMath>
                  </a14:m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, R outputs</a:t>
                  </a:r>
                  <a:r>
                    <a:rPr lang="en-US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𝐺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′</m:t>
                      </m:r>
                    </m:oMath>
                  </a14:m>
                  <a:r>
                    <a:rPr lang="zh-CN" altLang="en-US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 </a:t>
                  </a:r>
                  <a:r>
                    <a:rPr lang="en-US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𝒌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′=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𝒇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𝒌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 </a:t>
                  </a:r>
                  <a:r>
                    <a:rPr lang="en-US" dirty="0" err="1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s.t.</a:t>
                  </a:r>
                  <a:endParaRPr lang="en-US" dirty="0">
                    <a:latin typeface="Palatino" pitchFamily="2" charset="0"/>
                    <a:ea typeface="Palatino" pitchFamily="2" charset="0"/>
                    <a:cs typeface="Calibri" panose="020F0502020204030204" pitchFamily="34" charset="0"/>
                  </a:endParaRPr>
                </a:p>
                <a:p>
                  <a:pPr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𝐺</m:t>
                      </m:r>
                    </m:oMath>
                  </a14:m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 contains a </a:t>
                  </a:r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𝑘</m:t>
                      </m:r>
                    </m:oMath>
                  </a14:m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-clique, then </a:t>
                  </a:r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𝐺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′</m:t>
                      </m:r>
                    </m:oMath>
                  </a14:m>
                  <a:r>
                    <a:rPr lang="zh-CN" altLang="en-US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 </a:t>
                  </a:r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contains a</a:t>
                  </a:r>
                  <a:r>
                    <a:rPr lang="zh-CN" altLang="en-US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𝑘</m:t>
                      </m:r>
                    </m:oMath>
                  </a14:m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’-clique</a:t>
                  </a:r>
                </a:p>
                <a:p>
                  <a:pPr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𝐺</m:t>
                      </m:r>
                    </m:oMath>
                  </a14:m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 contains no </a:t>
                  </a:r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𝑘</m:t>
                      </m:r>
                    </m:oMath>
                  </a14:m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-clique, then </a:t>
                  </a:r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𝐺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′</m:t>
                      </m:r>
                    </m:oMath>
                  </a14:m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 contains no </a:t>
                  </a:r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′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Palatino" pitchFamily="2" charset="0"/>
                          <a:cs typeface="Calibri" panose="020F0502020204030204" pitchFamily="34" charset="0"/>
                        </a:rPr>
                        <m:t>/2)</m:t>
                      </m:r>
                    </m:oMath>
                  </a14:m>
                  <a:r>
                    <a:rPr lang="en-US" altLang="zh-CN" dirty="0">
                      <a:latin typeface="Palatino" pitchFamily="2" charset="0"/>
                      <a:ea typeface="Palatino" pitchFamily="2" charset="0"/>
                      <a:cs typeface="Calibri" panose="020F0502020204030204" pitchFamily="34" charset="0"/>
                    </a:rPr>
                    <a:t>-clique</a:t>
                  </a:r>
                </a:p>
              </p:txBody>
            </p:sp>
          </mc:Choice>
          <mc:Fallback>
            <p:sp>
              <p:nvSpPr>
                <p:cNvPr id="33" name="TextBox 4">
                  <a:extLst>
                    <a:ext uri="{FF2B5EF4-FFF2-40B4-BE49-F238E27FC236}">
                      <a16:creationId xmlns:a16="http://schemas.microsoft.com/office/drawing/2014/main" id="{4D1957ED-DAB8-13FA-DFE6-257839CF75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3906" y="2250968"/>
                  <a:ext cx="6722566" cy="923330"/>
                </a:xfrm>
                <a:prstGeom prst="rect">
                  <a:avLst/>
                </a:prstGeom>
                <a:blipFill>
                  <a:blip r:embed="rId16"/>
                  <a:stretch>
                    <a:fillRect l="-755" t="-2703" b="-108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椭圆形标注 2">
                <a:extLst>
                  <a:ext uri="{FF2B5EF4-FFF2-40B4-BE49-F238E27FC236}">
                    <a16:creationId xmlns:a16="http://schemas.microsoft.com/office/drawing/2014/main" id="{4C09E139-4D69-220A-2813-4FAA44A2CE89}"/>
                  </a:ext>
                </a:extLst>
              </p:cNvPr>
              <p:cNvSpPr/>
              <p:nvPr/>
            </p:nvSpPr>
            <p:spPr>
              <a:xfrm>
                <a:off x="9293290" y="615820"/>
                <a:ext cx="1101011" cy="419878"/>
              </a:xfrm>
              <a:prstGeom prst="wedgeEllipseCallout">
                <a:avLst>
                  <a:gd name="adj1" fmla="val -84446"/>
                  <a:gd name="adj2" fmla="val 6077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Palatino" pitchFamily="2" charset="0"/>
                        </a:rPr>
                        <m:t>𝑮</m:t>
                      </m:r>
                      <m:r>
                        <a:rPr lang="en-US" altLang="zh-CN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Palatino" pitchFamily="2" charset="0"/>
                        </a:rPr>
                        <m:t>𝒂𝒑</m:t>
                      </m:r>
                    </m:oMath>
                  </m:oMathPara>
                </a14:m>
                <a:endParaRPr lang="zh-CN" altLang="en-US" b="1" i="1" dirty="0">
                  <a:solidFill>
                    <a:srgbClr val="FF0000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>
          <p:sp>
            <p:nvSpPr>
              <p:cNvPr id="3" name="椭圆形标注 2">
                <a:extLst>
                  <a:ext uri="{FF2B5EF4-FFF2-40B4-BE49-F238E27FC236}">
                    <a16:creationId xmlns:a16="http://schemas.microsoft.com/office/drawing/2014/main" id="{4C09E139-4D69-220A-2813-4FAA44A2CE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290" y="615820"/>
                <a:ext cx="1101011" cy="419878"/>
              </a:xfrm>
              <a:prstGeom prst="wedgeEllipseCallout">
                <a:avLst>
                  <a:gd name="adj1" fmla="val -84446"/>
                  <a:gd name="adj2" fmla="val 60771"/>
                </a:avLst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290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4" grpId="0"/>
      <p:bldP spid="16" grpId="0"/>
      <p:bldP spid="5" grpId="0" animBg="1"/>
      <p:bldP spid="9" grpId="0"/>
      <p:bldP spid="12" grpId="0"/>
      <p:bldP spid="13" grpId="0" animBg="1"/>
      <p:bldP spid="19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Sketchy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Custom 2">
      <a:majorFont>
        <a:latin typeface="Microsoft YaHei"/>
        <a:ea typeface=""/>
        <a:cs typeface=""/>
      </a:majorFont>
      <a:minorFont>
        <a:latin typeface="Microsoft YaHe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3084</TotalTime>
  <Words>2819</Words>
  <Application>Microsoft Macintosh PowerPoint</Application>
  <PresentationFormat>宽屏</PresentationFormat>
  <Paragraphs>600</Paragraphs>
  <Slides>27</Slides>
  <Notes>12</Notes>
  <HiddenSlides>7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Microsoft YaHei</vt:lpstr>
      <vt:lpstr>Agency FB</vt:lpstr>
      <vt:lpstr>Arial</vt:lpstr>
      <vt:lpstr>Bahnschrift Condensed</vt:lpstr>
      <vt:lpstr>Calibri</vt:lpstr>
      <vt:lpstr>Cambria Math</vt:lpstr>
      <vt:lpstr>Franklin Gothic Medium</vt:lpstr>
      <vt:lpstr>Palatino</vt:lpstr>
      <vt:lpstr>Palatino Linotype</vt:lpstr>
      <vt:lpstr>Rockwell</vt:lpstr>
      <vt:lpstr>Times New Roman</vt:lpstr>
      <vt:lpstr>SketchyVTI</vt:lpstr>
      <vt:lpstr>Improved Hardness of Approximating k-Clique under ETH</vt:lpstr>
      <vt:lpstr>    k-Clique Problem</vt:lpstr>
      <vt:lpstr>    k-Clique Problem</vt:lpstr>
      <vt:lpstr>    Hardness of Approximating k-Clique</vt:lpstr>
      <vt:lpstr>    Hardness of Approximating k-Clique</vt:lpstr>
      <vt:lpstr>    Hardness of Approximating k-Clique</vt:lpstr>
      <vt:lpstr>    Hardness of Approximating k-Clique</vt:lpstr>
      <vt:lpstr>     Parameterized Gap-producing Reduction</vt:lpstr>
      <vt:lpstr>PowerPoint 演示文稿</vt:lpstr>
      <vt:lpstr>     Overview of Previous Results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Parallel Locally Testable and Decodable Code</vt:lpstr>
      <vt:lpstr>     Parallel Locally Testable and Decodable Code</vt:lpstr>
      <vt:lpstr>    From Vec-CSP to Gap-Clique using PLTDC</vt:lpstr>
      <vt:lpstr>    PLTDC from Derivative Code</vt:lpstr>
      <vt:lpstr>    PLTDC from Derivative Code</vt:lpstr>
      <vt:lpstr>    PLTDC from Derivative Code</vt:lpstr>
      <vt:lpstr>    PLTDC from Derivative Code</vt:lpstr>
      <vt:lpstr>    PLTDC from Derivative Code</vt:lpstr>
      <vt:lpstr>    PLTDC from Derivative Code</vt:lpstr>
      <vt:lpstr>    PLTDC from Derivative Code</vt:lpstr>
      <vt:lpstr>    PLTDC from Derivative Code</vt:lpstr>
      <vt:lpstr>    Conclusion and Open Problem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Hardness of Approximating k-Clique under ETH</dc:title>
  <dc:creator>轩笛 任</dc:creator>
  <cp:lastModifiedBy>轩笛 任</cp:lastModifiedBy>
  <cp:revision>8</cp:revision>
  <dcterms:created xsi:type="dcterms:W3CDTF">2023-10-15T02:52:31Z</dcterms:created>
  <dcterms:modified xsi:type="dcterms:W3CDTF">2023-11-06T20:33:09Z</dcterms:modified>
</cp:coreProperties>
</file>